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1B00"/>
    <a:srgbClr val="D6EC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88"/>
  </p:normalViewPr>
  <p:slideViewPr>
    <p:cSldViewPr snapToGrid="0" snapToObjects="1">
      <p:cViewPr varScale="1">
        <p:scale>
          <a:sx n="116" d="100"/>
          <a:sy n="116" d="100"/>
        </p:scale>
        <p:origin x="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michaelgrady/Dropbox/My%20Mac%20(Michael&#8217;s%20MacBook%20Air)/Documents/Big%207%20Balance%20Sheets%20&amp;%20GDP%20with%20charts%208-2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michaelgrady/Dropbox/My%20Mac%20(Michael&#8217;s%20MacBook%20Air)/Documents/Big%207%20Balance%20Sheets%20&amp;%20GDP%20with%20charts%208-26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ichaelgrady/Dropbox/My%20Mac%20(Michael&#8217;s%20MacBook%20Air)/Documents/Big%207%20Balance%20Sheets%20&amp;%20GDP%20with%20charts%208-2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michaelgrady/Dropbox/My%20Mac%20(Michael&#8217;s%20MacBook%20Air)/Documents/Big%207%20Balance%20Sheets%20&amp;%20GDP%20with%20charts%208-2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michaelgrady/Dropbox/My%20Mac%20(Michael&#8217;s%20MacBook%20Air)/Documents/Big%207%20Balance%20Sheets%20&amp;%20GDP%20with%20charts%208-26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ichaelgrady/Dropbox/My%20Mac%20(Michael&#8217;s%20MacBook%20Air)/Documents/Big%207%20Balance%20Sheets%20&amp;%20GDP%20with%20charts%208-2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/Users/michaelgrady/Dropbox/My%20Mac%20(Michael&#8217;s%20MacBook%20Air)/Documents/Big%207%20Excel%20Files/Japan%20Historical%20Deb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Japan Households, % to GDP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Japan!$A$40</c:f>
              <c:strCache>
                <c:ptCount val="1"/>
                <c:pt idx="0">
                  <c:v>Total Assets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Japan!$P$40:$AN$40</c:f>
              <c:numCache>
                <c:formatCode>0.00%</c:formatCode>
                <c:ptCount val="25"/>
                <c:pt idx="0">
                  <c:v>5.7645826449731858</c:v>
                </c:pt>
                <c:pt idx="1">
                  <c:v>5.763049102972273</c:v>
                </c:pt>
                <c:pt idx="2">
                  <c:v>5.7152969479707183</c:v>
                </c:pt>
                <c:pt idx="3">
                  <c:v>5.6581674672872602</c:v>
                </c:pt>
                <c:pt idx="4">
                  <c:v>5.6171908640063624</c:v>
                </c:pt>
                <c:pt idx="5">
                  <c:v>5.7689708762675318</c:v>
                </c:pt>
                <c:pt idx="6">
                  <c:v>5.6235653286653271</c:v>
                </c:pt>
                <c:pt idx="7">
                  <c:v>5.5382770719209189</c:v>
                </c:pt>
                <c:pt idx="8">
                  <c:v>5.4996137493599635</c:v>
                </c:pt>
                <c:pt idx="9">
                  <c:v>5.4737455731045763</c:v>
                </c:pt>
                <c:pt idx="10">
                  <c:v>5.3844176599827938</c:v>
                </c:pt>
                <c:pt idx="11">
                  <c:v>5.5142725278784308</c:v>
                </c:pt>
                <c:pt idx="12">
                  <c:v>5.5726963859112439</c:v>
                </c:pt>
                <c:pt idx="13">
                  <c:v>5.3568138243429146</c:v>
                </c:pt>
                <c:pt idx="14">
                  <c:v>5.3065501962011128</c:v>
                </c:pt>
                <c:pt idx="15">
                  <c:v>5.6500078651524719</c:v>
                </c:pt>
                <c:pt idx="16">
                  <c:v>5.5094450148185112</c:v>
                </c:pt>
                <c:pt idx="17">
                  <c:v>5.5976398454646183</c:v>
                </c:pt>
                <c:pt idx="18">
                  <c:v>5.6654252125234263</c:v>
                </c:pt>
                <c:pt idx="19">
                  <c:v>5.6800385392296455</c:v>
                </c:pt>
                <c:pt idx="20">
                  <c:v>5.7513609163360577</c:v>
                </c:pt>
                <c:pt idx="21">
                  <c:v>5.5498131069788448</c:v>
                </c:pt>
                <c:pt idx="22">
                  <c:v>5.6145114156444835</c:v>
                </c:pt>
                <c:pt idx="23">
                  <c:v>5.6651179618133094</c:v>
                </c:pt>
                <c:pt idx="24">
                  <c:v>5.6548532262037403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A0-4E4A-89E2-256A33436C9F}"/>
            </c:ext>
          </c:extLst>
        </c:ser>
        <c:ser>
          <c:idx val="1"/>
          <c:order val="1"/>
          <c:tx>
            <c:strRef>
              <c:f>Japan!$A$41</c:f>
              <c:strCache>
                <c:ptCount val="1"/>
                <c:pt idx="0">
                  <c:v>Financial Assets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Japan!$P$41:$AN$41</c:f>
              <c:numCache>
                <c:formatCode>0.00%</c:formatCode>
                <c:ptCount val="25"/>
                <c:pt idx="0">
                  <c:v>2.5273534655226877</c:v>
                </c:pt>
                <c:pt idx="1">
                  <c:v>2.6619769431116058</c:v>
                </c:pt>
                <c:pt idx="2">
                  <c:v>2.6808650242179279</c:v>
                </c:pt>
                <c:pt idx="3">
                  <c:v>2.6939735851588202</c:v>
                </c:pt>
                <c:pt idx="4">
                  <c:v>2.7405099560143662</c:v>
                </c:pt>
                <c:pt idx="5">
                  <c:v>2.9118538606043507</c:v>
                </c:pt>
                <c:pt idx="6">
                  <c:v>2.9049843745846831</c:v>
                </c:pt>
                <c:pt idx="7">
                  <c:v>2.9242114320130783</c:v>
                </c:pt>
                <c:pt idx="8">
                  <c:v>2.9664000703894793</c:v>
                </c:pt>
                <c:pt idx="9">
                  <c:v>3.0334661943610088</c:v>
                </c:pt>
                <c:pt idx="10">
                  <c:v>3.0516314519160006</c:v>
                </c:pt>
                <c:pt idx="11">
                  <c:v>3.2282852742663692</c:v>
                </c:pt>
                <c:pt idx="12">
                  <c:v>3.2669106439287758</c:v>
                </c:pt>
                <c:pt idx="13">
                  <c:v>3.0282028075853482</c:v>
                </c:pt>
                <c:pt idx="14">
                  <c:v>2.9731584816820389</c:v>
                </c:pt>
                <c:pt idx="15">
                  <c:v>3.2653320422225898</c:v>
                </c:pt>
                <c:pt idx="16">
                  <c:v>3.2199625105350433</c:v>
                </c:pt>
                <c:pt idx="17">
                  <c:v>3.3164141442404844</c:v>
                </c:pt>
                <c:pt idx="18">
                  <c:v>3.4349089173770984</c:v>
                </c:pt>
                <c:pt idx="19">
                  <c:v>3.4762055234792788</c:v>
                </c:pt>
                <c:pt idx="20">
                  <c:v>3.5710713298474981</c:v>
                </c:pt>
                <c:pt idx="21">
                  <c:v>3.4414145900775428</c:v>
                </c:pt>
                <c:pt idx="22">
                  <c:v>3.4967828553395939</c:v>
                </c:pt>
                <c:pt idx="23">
                  <c:v>3.5669494428436135</c:v>
                </c:pt>
                <c:pt idx="24">
                  <c:v>3.5332103749517465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A0-4E4A-89E2-256A33436C9F}"/>
            </c:ext>
          </c:extLst>
        </c:ser>
        <c:ser>
          <c:idx val="2"/>
          <c:order val="2"/>
          <c:tx>
            <c:strRef>
              <c:f>Japan!$A$42</c:f>
              <c:strCache>
                <c:ptCount val="1"/>
                <c:pt idx="0">
                  <c:v>Non Financial Assets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Japan!$P$42:$AN$42</c:f>
              <c:numCache>
                <c:formatCode>0.00%</c:formatCode>
                <c:ptCount val="25"/>
                <c:pt idx="0">
                  <c:v>3.2372291794504982</c:v>
                </c:pt>
                <c:pt idx="1">
                  <c:v>3.1010721598606676</c:v>
                </c:pt>
                <c:pt idx="2">
                  <c:v>3.0344319237527904</c:v>
                </c:pt>
                <c:pt idx="3">
                  <c:v>2.9641938821284395</c:v>
                </c:pt>
                <c:pt idx="4">
                  <c:v>2.8766809079919957</c:v>
                </c:pt>
                <c:pt idx="5">
                  <c:v>2.8571170156631807</c:v>
                </c:pt>
                <c:pt idx="6">
                  <c:v>2.7185809540806445</c:v>
                </c:pt>
                <c:pt idx="7">
                  <c:v>2.6140656399078401</c:v>
                </c:pt>
                <c:pt idx="8">
                  <c:v>2.5332136789704842</c:v>
                </c:pt>
                <c:pt idx="9">
                  <c:v>2.4402793787435679</c:v>
                </c:pt>
                <c:pt idx="10">
                  <c:v>2.3327862080667927</c:v>
                </c:pt>
                <c:pt idx="11">
                  <c:v>2.2859872536120616</c:v>
                </c:pt>
                <c:pt idx="12">
                  <c:v>2.3057857419824681</c:v>
                </c:pt>
                <c:pt idx="13">
                  <c:v>2.328611016757566</c:v>
                </c:pt>
                <c:pt idx="14">
                  <c:v>2.3333917145190743</c:v>
                </c:pt>
                <c:pt idx="15">
                  <c:v>2.3846758229298817</c:v>
                </c:pt>
                <c:pt idx="16">
                  <c:v>2.2894825042834683</c:v>
                </c:pt>
                <c:pt idx="17">
                  <c:v>2.2812257012241344</c:v>
                </c:pt>
                <c:pt idx="18">
                  <c:v>2.230516295146328</c:v>
                </c:pt>
                <c:pt idx="19">
                  <c:v>2.2038330157503667</c:v>
                </c:pt>
                <c:pt idx="20">
                  <c:v>2.1802895864885596</c:v>
                </c:pt>
                <c:pt idx="21">
                  <c:v>2.1083985169013024</c:v>
                </c:pt>
                <c:pt idx="22">
                  <c:v>2.1177285603048901</c:v>
                </c:pt>
                <c:pt idx="23">
                  <c:v>2.0981685189696959</c:v>
                </c:pt>
                <c:pt idx="24">
                  <c:v>2.1216428512519938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6A0-4E4A-89E2-256A33436C9F}"/>
            </c:ext>
          </c:extLst>
        </c:ser>
        <c:ser>
          <c:idx val="3"/>
          <c:order val="3"/>
          <c:tx>
            <c:strRef>
              <c:f>Japan!$A$43</c:f>
              <c:strCache>
                <c:ptCount val="1"/>
                <c:pt idx="0">
                  <c:v>Liabilities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Japan!$P$43:$AN$43</c:f>
              <c:numCache>
                <c:formatCode>0.00%</c:formatCode>
                <c:ptCount val="25"/>
                <c:pt idx="0">
                  <c:v>0.66464788033486677</c:v>
                </c:pt>
                <c:pt idx="1">
                  <c:v>0.67870762789987538</c:v>
                </c:pt>
                <c:pt idx="2">
                  <c:v>0.69469471503011715</c:v>
                </c:pt>
                <c:pt idx="3">
                  <c:v>0.69340630502813183</c:v>
                </c:pt>
                <c:pt idx="4">
                  <c:v>0.68237045417217534</c:v>
                </c:pt>
                <c:pt idx="5">
                  <c:v>0.69815672725467326</c:v>
                </c:pt>
                <c:pt idx="6">
                  <c:v>0.68444388330491779</c:v>
                </c:pt>
                <c:pt idx="7">
                  <c:v>0.68219615491247698</c:v>
                </c:pt>
                <c:pt idx="8">
                  <c:v>0.67789177307455117</c:v>
                </c:pt>
                <c:pt idx="9">
                  <c:v>0.66726607084546063</c:v>
                </c:pt>
                <c:pt idx="10">
                  <c:v>0.68340143126587682</c:v>
                </c:pt>
                <c:pt idx="11">
                  <c:v>0.66813601438414083</c:v>
                </c:pt>
                <c:pt idx="12">
                  <c:v>0.65064510931053154</c:v>
                </c:pt>
                <c:pt idx="13">
                  <c:v>0.64590299352139102</c:v>
                </c:pt>
                <c:pt idx="14">
                  <c:v>0.66215153489706569</c:v>
                </c:pt>
                <c:pt idx="15">
                  <c:v>0.68286969791685814</c:v>
                </c:pt>
                <c:pt idx="16">
                  <c:v>0.67082538978910722</c:v>
                </c:pt>
                <c:pt idx="17">
                  <c:v>0.65438306419201131</c:v>
                </c:pt>
                <c:pt idx="18">
                  <c:v>0.65193737963605747</c:v>
                </c:pt>
                <c:pt idx="19">
                  <c:v>0.64856523249537545</c:v>
                </c:pt>
                <c:pt idx="20">
                  <c:v>0.64120767454808081</c:v>
                </c:pt>
                <c:pt idx="21">
                  <c:v>0.62751091620868782</c:v>
                </c:pt>
                <c:pt idx="22">
                  <c:v>0.63350319399033117</c:v>
                </c:pt>
                <c:pt idx="23">
                  <c:v>0.64218066778165117</c:v>
                </c:pt>
                <c:pt idx="24">
                  <c:v>0.64952637067782726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6A0-4E4A-89E2-256A33436C9F}"/>
            </c:ext>
          </c:extLst>
        </c:ser>
        <c:ser>
          <c:idx val="4"/>
          <c:order val="4"/>
          <c:tx>
            <c:strRef>
              <c:f>Japan!$A$44</c:f>
              <c:strCache>
                <c:ptCount val="1"/>
                <c:pt idx="0">
                  <c:v>Net Worth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-4.2801595761140745E-2"/>
                  <c:y val="5.106382978723404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6A0-4E4A-89E2-256A33436C9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Japan!$P$44:$AN$44</c:f>
              <c:numCache>
                <c:formatCode>0.00%</c:formatCode>
                <c:ptCount val="25"/>
                <c:pt idx="0">
                  <c:v>5.0999347646383191</c:v>
                </c:pt>
                <c:pt idx="1">
                  <c:v>5.0843414750723976</c:v>
                </c:pt>
                <c:pt idx="2">
                  <c:v>5.0206022329406013</c:v>
                </c:pt>
                <c:pt idx="3">
                  <c:v>4.9647611622591281</c:v>
                </c:pt>
                <c:pt idx="4">
                  <c:v>4.9348204098341863</c:v>
                </c:pt>
                <c:pt idx="5">
                  <c:v>5.0708141490128584</c:v>
                </c:pt>
                <c:pt idx="6">
                  <c:v>4.93912144536041</c:v>
                </c:pt>
                <c:pt idx="7">
                  <c:v>4.856080917008442</c:v>
                </c:pt>
                <c:pt idx="8">
                  <c:v>4.8217219762854127</c:v>
                </c:pt>
                <c:pt idx="9">
                  <c:v>4.8064795022591165</c:v>
                </c:pt>
                <c:pt idx="10">
                  <c:v>4.7010162287169166</c:v>
                </c:pt>
                <c:pt idx="11">
                  <c:v>4.8461365134942902</c:v>
                </c:pt>
                <c:pt idx="12">
                  <c:v>4.9220512766007118</c:v>
                </c:pt>
                <c:pt idx="13">
                  <c:v>4.7109108308215237</c:v>
                </c:pt>
                <c:pt idx="14">
                  <c:v>4.6443986613040478</c:v>
                </c:pt>
                <c:pt idx="15">
                  <c:v>4.9671381672356132</c:v>
                </c:pt>
                <c:pt idx="16">
                  <c:v>4.8386196250294038</c:v>
                </c:pt>
                <c:pt idx="17">
                  <c:v>4.9432567812726074</c:v>
                </c:pt>
                <c:pt idx="18">
                  <c:v>5.0134878328873684</c:v>
                </c:pt>
                <c:pt idx="19">
                  <c:v>5.0314733067342701</c:v>
                </c:pt>
                <c:pt idx="20">
                  <c:v>5.1101532417879767</c:v>
                </c:pt>
                <c:pt idx="21">
                  <c:v>4.9223021907701572</c:v>
                </c:pt>
                <c:pt idx="22">
                  <c:v>4.9810082216541529</c:v>
                </c:pt>
                <c:pt idx="23">
                  <c:v>5.0229372940316583</c:v>
                </c:pt>
                <c:pt idx="24">
                  <c:v>5.0053268555259134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66A0-4E4A-89E2-256A33436C9F}"/>
            </c:ext>
          </c:extLst>
        </c:ser>
        <c:ser>
          <c:idx val="5"/>
          <c:order val="5"/>
          <c:tx>
            <c:strRef>
              <c:f>Japan!$A$45</c:f>
              <c:strCache>
                <c:ptCount val="1"/>
                <c:pt idx="0">
                  <c:v>Financial Net Worth</c:v>
                </c:pt>
              </c:strCache>
            </c:strRef>
          </c:tx>
          <c:marker>
            <c:symbol val="none"/>
          </c:marker>
          <c:dLbls>
            <c:dLbl>
              <c:idx val="24"/>
              <c:layout>
                <c:manualLayout>
                  <c:x val="-4.4747122841192602E-2"/>
                  <c:y val="4.255319148936170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6A0-4E4A-89E2-256A33436C9F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Japan!$P$45:$AN$45</c:f>
              <c:numCache>
                <c:formatCode>0.00%</c:formatCode>
                <c:ptCount val="25"/>
                <c:pt idx="0">
                  <c:v>1.8627055851878209</c:v>
                </c:pt>
                <c:pt idx="1">
                  <c:v>1.9832693152117304</c:v>
                </c:pt>
                <c:pt idx="2">
                  <c:v>1.9861703091878109</c:v>
                </c:pt>
                <c:pt idx="3">
                  <c:v>2.0005672801306886</c:v>
                </c:pt>
                <c:pt idx="4">
                  <c:v>2.0581395018421906</c:v>
                </c:pt>
                <c:pt idx="5">
                  <c:v>2.2136971333496773</c:v>
                </c:pt>
                <c:pt idx="6">
                  <c:v>2.220540491279765</c:v>
                </c:pt>
                <c:pt idx="7">
                  <c:v>2.2420152771006014</c:v>
                </c:pt>
                <c:pt idx="8">
                  <c:v>2.288508297314928</c:v>
                </c:pt>
                <c:pt idx="9">
                  <c:v>2.3662001235155481</c:v>
                </c:pt>
                <c:pt idx="10">
                  <c:v>2.3682300206501239</c:v>
                </c:pt>
                <c:pt idx="11">
                  <c:v>2.5601492598822286</c:v>
                </c:pt>
                <c:pt idx="12">
                  <c:v>2.6162655346182442</c:v>
                </c:pt>
                <c:pt idx="13">
                  <c:v>2.3822998140639573</c:v>
                </c:pt>
                <c:pt idx="14">
                  <c:v>2.311006946784973</c:v>
                </c:pt>
                <c:pt idx="15">
                  <c:v>2.5824623443057315</c:v>
                </c:pt>
                <c:pt idx="16">
                  <c:v>2.5491371207459359</c:v>
                </c:pt>
                <c:pt idx="17">
                  <c:v>2.662031080048473</c:v>
                </c:pt>
                <c:pt idx="18">
                  <c:v>2.7829715377410409</c:v>
                </c:pt>
                <c:pt idx="19">
                  <c:v>2.8276402909839033</c:v>
                </c:pt>
                <c:pt idx="20">
                  <c:v>2.9298636552994175</c:v>
                </c:pt>
                <c:pt idx="21">
                  <c:v>2.8139036738688548</c:v>
                </c:pt>
                <c:pt idx="22">
                  <c:v>2.8632796613492628</c:v>
                </c:pt>
                <c:pt idx="23">
                  <c:v>2.9247687750619624</c:v>
                </c:pt>
                <c:pt idx="24">
                  <c:v>2.8836840042739191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66A0-4E4A-89E2-256A33436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63234232"/>
        <c:axId val="-2063230680"/>
      </c:lineChart>
      <c:catAx>
        <c:axId val="-2063234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2">
                <a:lumMod val="7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-2063230680"/>
        <c:crosses val="autoZero"/>
        <c:auto val="1"/>
        <c:lblAlgn val="ctr"/>
        <c:lblOffset val="100"/>
        <c:noMultiLvlLbl val="0"/>
      </c:catAx>
      <c:valAx>
        <c:axId val="-2063230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7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063234232"/>
        <c:crosses val="autoZero"/>
        <c:crossBetween val="between"/>
      </c:valAx>
      <c:spPr>
        <a:noFill/>
        <a:ln>
          <a:solidFill>
            <a:schemeClr val="bg2">
              <a:lumMod val="75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381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Japan Non Financial Corporations, % to GDP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Japan!$A$48</c:f>
              <c:strCache>
                <c:ptCount val="1"/>
                <c:pt idx="0">
                  <c:v>Total Assets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Japan!$P$48:$AN$48</c:f>
              <c:numCache>
                <c:formatCode>0.00%</c:formatCode>
                <c:ptCount val="25"/>
                <c:pt idx="0">
                  <c:v>4.0839244657619247</c:v>
                </c:pt>
                <c:pt idx="1">
                  <c:v>4.10894667783122</c:v>
                </c:pt>
                <c:pt idx="2">
                  <c:v>3.9769029181059774</c:v>
                </c:pt>
                <c:pt idx="3">
                  <c:v>3.7992831780990115</c:v>
                </c:pt>
                <c:pt idx="4">
                  <c:v>3.6707417960513142</c:v>
                </c:pt>
                <c:pt idx="5">
                  <c:v>3.8035132371330187</c:v>
                </c:pt>
                <c:pt idx="6">
                  <c:v>3.6236279822139865</c:v>
                </c:pt>
                <c:pt idx="7">
                  <c:v>3.4976174223955794</c:v>
                </c:pt>
                <c:pt idx="8">
                  <c:v>3.4525529946343525</c:v>
                </c:pt>
                <c:pt idx="9">
                  <c:v>3.5627188709677733</c:v>
                </c:pt>
                <c:pt idx="10">
                  <c:v>3.5795219797706337</c:v>
                </c:pt>
                <c:pt idx="11">
                  <c:v>3.7658639184573071</c:v>
                </c:pt>
                <c:pt idx="12">
                  <c:v>3.9069882555733315</c:v>
                </c:pt>
                <c:pt idx="13">
                  <c:v>3.6927868626762832</c:v>
                </c:pt>
                <c:pt idx="14">
                  <c:v>3.6393569466025317</c:v>
                </c:pt>
                <c:pt idx="15">
                  <c:v>3.8395235147629934</c:v>
                </c:pt>
                <c:pt idx="16">
                  <c:v>3.7452700978247595</c:v>
                </c:pt>
                <c:pt idx="17">
                  <c:v>3.8476501729213068</c:v>
                </c:pt>
                <c:pt idx="18">
                  <c:v>3.8930602484416834</c:v>
                </c:pt>
                <c:pt idx="19">
                  <c:v>4.0188341803537382</c:v>
                </c:pt>
                <c:pt idx="20">
                  <c:v>4.1785268776596363</c:v>
                </c:pt>
                <c:pt idx="21">
                  <c:v>4.112037002183242</c:v>
                </c:pt>
                <c:pt idx="22">
                  <c:v>4.171439321652846</c:v>
                </c:pt>
                <c:pt idx="23">
                  <c:v>4.3655940589525128</c:v>
                </c:pt>
                <c:pt idx="24">
                  <c:v>4.3397584756525394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E8-FA4C-B5B0-BAFECE362498}"/>
            </c:ext>
          </c:extLst>
        </c:ser>
        <c:ser>
          <c:idx val="1"/>
          <c:order val="1"/>
          <c:tx>
            <c:strRef>
              <c:f>Japan!$A$49</c:f>
              <c:strCache>
                <c:ptCount val="1"/>
                <c:pt idx="0">
                  <c:v>Financial Assets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Japan!$P$49:$AN$49</c:f>
              <c:numCache>
                <c:formatCode>0.00%</c:formatCode>
                <c:ptCount val="25"/>
                <c:pt idx="0">
                  <c:v>1.4862737456514801</c:v>
                </c:pt>
                <c:pt idx="1">
                  <c:v>1.5812818201224659</c:v>
                </c:pt>
                <c:pt idx="2">
                  <c:v>1.4805221289898636</c:v>
                </c:pt>
                <c:pt idx="3">
                  <c:v>1.3845115704695523</c:v>
                </c:pt>
                <c:pt idx="4">
                  <c:v>1.3507747734367614</c:v>
                </c:pt>
                <c:pt idx="5">
                  <c:v>1.5318886608301945</c:v>
                </c:pt>
                <c:pt idx="6">
                  <c:v>1.4097418673795248</c:v>
                </c:pt>
                <c:pt idx="7">
                  <c:v>1.3308442557910536</c:v>
                </c:pt>
                <c:pt idx="8">
                  <c:v>1.3136085810046858</c:v>
                </c:pt>
                <c:pt idx="9">
                  <c:v>1.4552770300855238</c:v>
                </c:pt>
                <c:pt idx="10">
                  <c:v>1.5035002324530573</c:v>
                </c:pt>
                <c:pt idx="11">
                  <c:v>1.6802125339227005</c:v>
                </c:pt>
                <c:pt idx="12">
                  <c:v>1.7804457070560891</c:v>
                </c:pt>
                <c:pt idx="13">
                  <c:v>1.5174910784177646</c:v>
                </c:pt>
                <c:pt idx="14">
                  <c:v>1.3805796521979268</c:v>
                </c:pt>
                <c:pt idx="15">
                  <c:v>1.5449645659559428</c:v>
                </c:pt>
                <c:pt idx="16">
                  <c:v>1.5391883624770388</c:v>
                </c:pt>
                <c:pt idx="17">
                  <c:v>1.6322558523102471</c:v>
                </c:pt>
                <c:pt idx="18">
                  <c:v>1.7112113936316109</c:v>
                </c:pt>
                <c:pt idx="19">
                  <c:v>1.8505313055720509</c:v>
                </c:pt>
                <c:pt idx="20">
                  <c:v>2.0309775393324481</c:v>
                </c:pt>
                <c:pt idx="21">
                  <c:v>2.0076200782955658</c:v>
                </c:pt>
                <c:pt idx="22">
                  <c:v>2.0528622672196319</c:v>
                </c:pt>
                <c:pt idx="23">
                  <c:v>2.2275874386560104</c:v>
                </c:pt>
                <c:pt idx="24">
                  <c:v>2.1454661291169068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E8-FA4C-B5B0-BAFECE362498}"/>
            </c:ext>
          </c:extLst>
        </c:ser>
        <c:ser>
          <c:idx val="2"/>
          <c:order val="2"/>
          <c:tx>
            <c:strRef>
              <c:f>Japan!$A$50</c:f>
              <c:strCache>
                <c:ptCount val="1"/>
                <c:pt idx="0">
                  <c:v>Non Financial Assets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Japan!$P$50:$AN$50</c:f>
              <c:numCache>
                <c:formatCode>0.00%</c:formatCode>
                <c:ptCount val="25"/>
                <c:pt idx="0">
                  <c:v>2.5976507201104444</c:v>
                </c:pt>
                <c:pt idx="1">
                  <c:v>2.5276648577087539</c:v>
                </c:pt>
                <c:pt idx="2">
                  <c:v>2.4963807891161141</c:v>
                </c:pt>
                <c:pt idx="3">
                  <c:v>2.4147716076294592</c:v>
                </c:pt>
                <c:pt idx="4">
                  <c:v>2.3199670226145526</c:v>
                </c:pt>
                <c:pt idx="5">
                  <c:v>2.2716245763028242</c:v>
                </c:pt>
                <c:pt idx="6">
                  <c:v>2.2138861148344615</c:v>
                </c:pt>
                <c:pt idx="7">
                  <c:v>2.1667731666045258</c:v>
                </c:pt>
                <c:pt idx="8">
                  <c:v>2.1389444136296669</c:v>
                </c:pt>
                <c:pt idx="9">
                  <c:v>2.1074418408822493</c:v>
                </c:pt>
                <c:pt idx="10">
                  <c:v>2.0760217473175762</c:v>
                </c:pt>
                <c:pt idx="11">
                  <c:v>2.0856513845346063</c:v>
                </c:pt>
                <c:pt idx="12">
                  <c:v>2.1265425485172424</c:v>
                </c:pt>
                <c:pt idx="13">
                  <c:v>2.1752957842585188</c:v>
                </c:pt>
                <c:pt idx="14">
                  <c:v>2.258777294404605</c:v>
                </c:pt>
                <c:pt idx="15">
                  <c:v>2.2945589488070506</c:v>
                </c:pt>
                <c:pt idx="16">
                  <c:v>2.2060817353477207</c:v>
                </c:pt>
                <c:pt idx="17">
                  <c:v>2.2153943206110598</c:v>
                </c:pt>
                <c:pt idx="18">
                  <c:v>2.1818488548100725</c:v>
                </c:pt>
                <c:pt idx="19">
                  <c:v>2.1683028747816868</c:v>
                </c:pt>
                <c:pt idx="20">
                  <c:v>2.1475493383271882</c:v>
                </c:pt>
                <c:pt idx="21">
                  <c:v>2.1044169238876758</c:v>
                </c:pt>
                <c:pt idx="22">
                  <c:v>2.1185770544332136</c:v>
                </c:pt>
                <c:pt idx="23">
                  <c:v>2.1380066202965029</c:v>
                </c:pt>
                <c:pt idx="24">
                  <c:v>2.194292346535633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E8-FA4C-B5B0-BAFECE362498}"/>
            </c:ext>
          </c:extLst>
        </c:ser>
        <c:ser>
          <c:idx val="3"/>
          <c:order val="3"/>
          <c:tx>
            <c:strRef>
              <c:f>Japan!$A$51</c:f>
              <c:strCache>
                <c:ptCount val="1"/>
                <c:pt idx="0">
                  <c:v>Liabilities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Japan!$P$51:$AN$51</c:f>
              <c:numCache>
                <c:formatCode>0.00%</c:formatCode>
                <c:ptCount val="25"/>
                <c:pt idx="0">
                  <c:v>2.9615214241884007</c:v>
                </c:pt>
                <c:pt idx="1">
                  <c:v>3.186867471824685</c:v>
                </c:pt>
                <c:pt idx="2">
                  <c:v>3.0281756583064876</c:v>
                </c:pt>
                <c:pt idx="3">
                  <c:v>2.8678674988049466</c:v>
                </c:pt>
                <c:pt idx="4">
                  <c:v>2.8171418374245967</c:v>
                </c:pt>
                <c:pt idx="5">
                  <c:v>3.1556588469432802</c:v>
                </c:pt>
                <c:pt idx="6">
                  <c:v>2.8941802447665301</c:v>
                </c:pt>
                <c:pt idx="7">
                  <c:v>2.6713102169195322</c:v>
                </c:pt>
                <c:pt idx="8">
                  <c:v>2.6106855183336299</c:v>
                </c:pt>
                <c:pt idx="9">
                  <c:v>2.7991479250998301</c:v>
                </c:pt>
                <c:pt idx="10">
                  <c:v>2.7502753541789917</c:v>
                </c:pt>
                <c:pt idx="11">
                  <c:v>3.1864592332324939</c:v>
                </c:pt>
                <c:pt idx="12">
                  <c:v>3.3265434215818148</c:v>
                </c:pt>
                <c:pt idx="13">
                  <c:v>2.718534283815214</c:v>
                </c:pt>
                <c:pt idx="14">
                  <c:v>2.3528798920408969</c:v>
                </c:pt>
                <c:pt idx="15">
                  <c:v>2.6694255987219639</c:v>
                </c:pt>
                <c:pt idx="16">
                  <c:v>2.5394969440629924</c:v>
                </c:pt>
                <c:pt idx="17">
                  <c:v>2.6468064756714629</c:v>
                </c:pt>
                <c:pt idx="18">
                  <c:v>2.7998115796678986</c:v>
                </c:pt>
                <c:pt idx="19">
                  <c:v>3.0008372822529554</c:v>
                </c:pt>
                <c:pt idx="20">
                  <c:v>3.3124242259070504</c:v>
                </c:pt>
                <c:pt idx="21">
                  <c:v>3.1378363321538809</c:v>
                </c:pt>
                <c:pt idx="22">
                  <c:v>3.2685052573398288</c:v>
                </c:pt>
                <c:pt idx="23">
                  <c:v>3.5767571538220579</c:v>
                </c:pt>
                <c:pt idx="24">
                  <c:v>3.3923469562223176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BE8-FA4C-B5B0-BAFECE362498}"/>
            </c:ext>
          </c:extLst>
        </c:ser>
        <c:ser>
          <c:idx val="4"/>
          <c:order val="4"/>
          <c:tx>
            <c:strRef>
              <c:f>Japan!$A$52</c:f>
              <c:strCache>
                <c:ptCount val="1"/>
                <c:pt idx="0">
                  <c:v>Net Worth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-5.0526366043629714E-2"/>
                  <c:y val="-5.8224163027656581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E8-FA4C-B5B0-BAFECE36249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Japan!$P$52:$AN$52</c:f>
              <c:numCache>
                <c:formatCode>0.00%</c:formatCode>
                <c:ptCount val="25"/>
                <c:pt idx="0">
                  <c:v>1.1224030415735238</c:v>
                </c:pt>
                <c:pt idx="1">
                  <c:v>0.92207920600653492</c:v>
                </c:pt>
                <c:pt idx="2">
                  <c:v>0.94872725979949013</c:v>
                </c:pt>
                <c:pt idx="3">
                  <c:v>0.93141567929406499</c:v>
                </c:pt>
                <c:pt idx="4">
                  <c:v>0.85359995862671767</c:v>
                </c:pt>
                <c:pt idx="5">
                  <c:v>0.64785439018973856</c:v>
                </c:pt>
                <c:pt idx="6">
                  <c:v>0.7294477374474565</c:v>
                </c:pt>
                <c:pt idx="7">
                  <c:v>0.82630720547604708</c:v>
                </c:pt>
                <c:pt idx="8">
                  <c:v>0.84186747630072278</c:v>
                </c:pt>
                <c:pt idx="9">
                  <c:v>0.76357094586794316</c:v>
                </c:pt>
                <c:pt idx="10">
                  <c:v>0.82924662559164197</c:v>
                </c:pt>
                <c:pt idx="11">
                  <c:v>0.57940468522481325</c:v>
                </c:pt>
                <c:pt idx="12">
                  <c:v>0.58044483399151658</c:v>
                </c:pt>
                <c:pt idx="13">
                  <c:v>0.97425257886106942</c:v>
                </c:pt>
                <c:pt idx="14">
                  <c:v>1.2864770545616351</c:v>
                </c:pt>
                <c:pt idx="15">
                  <c:v>1.1700979160410296</c:v>
                </c:pt>
                <c:pt idx="16">
                  <c:v>1.2057731537617675</c:v>
                </c:pt>
                <c:pt idx="17">
                  <c:v>1.200843697249844</c:v>
                </c:pt>
                <c:pt idx="18">
                  <c:v>1.0932486687737848</c:v>
                </c:pt>
                <c:pt idx="19">
                  <c:v>1.0179968981007825</c:v>
                </c:pt>
                <c:pt idx="20">
                  <c:v>0.86610265175258616</c:v>
                </c:pt>
                <c:pt idx="21">
                  <c:v>0.97420067002936084</c:v>
                </c:pt>
                <c:pt idx="22">
                  <c:v>0.9029340643130167</c:v>
                </c:pt>
                <c:pt idx="23">
                  <c:v>0.78883690513045501</c:v>
                </c:pt>
                <c:pt idx="24">
                  <c:v>0.94741151943022217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BE8-FA4C-B5B0-BAFECE362498}"/>
            </c:ext>
          </c:extLst>
        </c:ser>
        <c:ser>
          <c:idx val="5"/>
          <c:order val="5"/>
          <c:tx>
            <c:strRef>
              <c:f>Japan!$A$53</c:f>
              <c:strCache>
                <c:ptCount val="1"/>
                <c:pt idx="0">
                  <c:v>Financial Net Worth</c:v>
                </c:pt>
              </c:strCache>
            </c:strRef>
          </c:tx>
          <c:marker>
            <c:symbol val="none"/>
          </c:marker>
          <c:dLbls>
            <c:dLbl>
              <c:idx val="24"/>
              <c:layout>
                <c:manualLayout>
                  <c:x val="-6.9473753309990866E-2"/>
                  <c:y val="-7.8602620087336247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BE8-FA4C-B5B0-BAFECE36249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Japan!$P$53:$AN$53</c:f>
              <c:numCache>
                <c:formatCode>0.00%</c:formatCode>
                <c:ptCount val="25"/>
                <c:pt idx="0">
                  <c:v>-1.4752476785369206</c:v>
                </c:pt>
                <c:pt idx="1">
                  <c:v>-1.6055856517022191</c:v>
                </c:pt>
                <c:pt idx="2">
                  <c:v>-1.547653529316624</c:v>
                </c:pt>
                <c:pt idx="3">
                  <c:v>-1.4833559283353943</c:v>
                </c:pt>
                <c:pt idx="4">
                  <c:v>-1.4663670639878352</c:v>
                </c:pt>
                <c:pt idx="5">
                  <c:v>-1.6237701861130858</c:v>
                </c:pt>
                <c:pt idx="6">
                  <c:v>-1.4844383773870053</c:v>
                </c:pt>
                <c:pt idx="7">
                  <c:v>-1.3404659611284786</c:v>
                </c:pt>
                <c:pt idx="8">
                  <c:v>-1.2970769373289441</c:v>
                </c:pt>
                <c:pt idx="9">
                  <c:v>-1.3438708950143063</c:v>
                </c:pt>
                <c:pt idx="10">
                  <c:v>-1.2467751217259344</c:v>
                </c:pt>
                <c:pt idx="11">
                  <c:v>-1.5062466993097934</c:v>
                </c:pt>
                <c:pt idx="12">
                  <c:v>-1.5460977145257258</c:v>
                </c:pt>
                <c:pt idx="13">
                  <c:v>-1.2010432053974494</c:v>
                </c:pt>
                <c:pt idx="14">
                  <c:v>-0.97230023984297009</c:v>
                </c:pt>
                <c:pt idx="15">
                  <c:v>-1.1244610327660212</c:v>
                </c:pt>
                <c:pt idx="16">
                  <c:v>-1.0003085815859536</c:v>
                </c:pt>
                <c:pt idx="17">
                  <c:v>-1.0145506233612158</c:v>
                </c:pt>
                <c:pt idx="18">
                  <c:v>-1.0886001860362877</c:v>
                </c:pt>
                <c:pt idx="19">
                  <c:v>-1.1503059766809045</c:v>
                </c:pt>
                <c:pt idx="20">
                  <c:v>-1.2814466865746024</c:v>
                </c:pt>
                <c:pt idx="21">
                  <c:v>-1.1302162538583151</c:v>
                </c:pt>
                <c:pt idx="22">
                  <c:v>-1.2156429901201968</c:v>
                </c:pt>
                <c:pt idx="23">
                  <c:v>-1.3491697151660476</c:v>
                </c:pt>
                <c:pt idx="24">
                  <c:v>-1.2468808271054108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BE8-FA4C-B5B0-BAFECE3624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66163640"/>
        <c:axId val="-2050609320"/>
      </c:lineChart>
      <c:catAx>
        <c:axId val="-2066163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bg2">
                <a:lumMod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050609320"/>
        <c:crosses val="autoZero"/>
        <c:auto val="1"/>
        <c:lblAlgn val="ctr"/>
        <c:lblOffset val="100"/>
        <c:noMultiLvlLbl val="0"/>
      </c:catAx>
      <c:valAx>
        <c:axId val="-2050609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7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066163640"/>
        <c:crosses val="autoZero"/>
        <c:crossBetween val="between"/>
      </c:valAx>
      <c:spPr>
        <a:noFill/>
        <a:ln>
          <a:solidFill>
            <a:schemeClr val="bg2">
              <a:lumMod val="75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381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Japan Private Sector, % to GDP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Japan!$A$77:$O$77</c:f>
              <c:strCache>
                <c:ptCount val="15"/>
                <c:pt idx="0">
                  <c:v>Total Assets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Japan!$P$76:$AN$76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Japan!$P$77:$AN$77</c:f>
              <c:numCache>
                <c:formatCode>0.00%</c:formatCode>
                <c:ptCount val="25"/>
                <c:pt idx="0">
                  <c:v>9.8485071107351096</c:v>
                </c:pt>
                <c:pt idx="1">
                  <c:v>9.871995780803493</c:v>
                </c:pt>
                <c:pt idx="2">
                  <c:v>9.6921998660766953</c:v>
                </c:pt>
                <c:pt idx="3">
                  <c:v>9.4574506453862721</c:v>
                </c:pt>
                <c:pt idx="4">
                  <c:v>9.2879326600576775</c:v>
                </c:pt>
                <c:pt idx="5">
                  <c:v>9.5724841134005505</c:v>
                </c:pt>
                <c:pt idx="6">
                  <c:v>9.2471933108793145</c:v>
                </c:pt>
                <c:pt idx="7">
                  <c:v>9.0358944943164978</c:v>
                </c:pt>
                <c:pt idx="8">
                  <c:v>8.9521667439943151</c:v>
                </c:pt>
                <c:pt idx="9">
                  <c:v>9.0364644440723492</c:v>
                </c:pt>
                <c:pt idx="10">
                  <c:v>8.963939639753427</c:v>
                </c:pt>
                <c:pt idx="11">
                  <c:v>9.2801364463357388</c:v>
                </c:pt>
                <c:pt idx="12">
                  <c:v>9.4796846414845746</c:v>
                </c:pt>
                <c:pt idx="13">
                  <c:v>9.049600687019197</c:v>
                </c:pt>
                <c:pt idx="14">
                  <c:v>8.9459071428036445</c:v>
                </c:pt>
                <c:pt idx="15">
                  <c:v>9.4895313799154657</c:v>
                </c:pt>
                <c:pt idx="16">
                  <c:v>9.2547151126432716</c:v>
                </c:pt>
                <c:pt idx="17">
                  <c:v>9.4452900183859256</c:v>
                </c:pt>
                <c:pt idx="18">
                  <c:v>9.5584854609651089</c:v>
                </c:pt>
                <c:pt idx="19">
                  <c:v>9.6988727195833846</c:v>
                </c:pt>
                <c:pt idx="20">
                  <c:v>9.9298877939956931</c:v>
                </c:pt>
                <c:pt idx="21">
                  <c:v>9.6618501091620868</c:v>
                </c:pt>
                <c:pt idx="22">
                  <c:v>9.7859507372973304</c:v>
                </c:pt>
                <c:pt idx="23">
                  <c:v>10.030712020765822</c:v>
                </c:pt>
                <c:pt idx="24">
                  <c:v>9.9946117018562788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F3-1A46-B7F7-8A02573C1291}"/>
            </c:ext>
          </c:extLst>
        </c:ser>
        <c:ser>
          <c:idx val="1"/>
          <c:order val="1"/>
          <c:tx>
            <c:strRef>
              <c:f>Japan!$A$78:$O$78</c:f>
              <c:strCache>
                <c:ptCount val="15"/>
                <c:pt idx="0">
                  <c:v>Financial Assets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Japan!$P$76:$AN$76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Japan!$P$78:$AN$78</c:f>
              <c:numCache>
                <c:formatCode>0.00%</c:formatCode>
                <c:ptCount val="25"/>
                <c:pt idx="0">
                  <c:v>4.0136272111741675</c:v>
                </c:pt>
                <c:pt idx="1">
                  <c:v>4.2432587632340715</c:v>
                </c:pt>
                <c:pt idx="2">
                  <c:v>4.1613871532077917</c:v>
                </c:pt>
                <c:pt idx="3">
                  <c:v>4.078485155628373</c:v>
                </c:pt>
                <c:pt idx="4">
                  <c:v>4.0912847294511279</c:v>
                </c:pt>
                <c:pt idx="5">
                  <c:v>4.4437425214345456</c:v>
                </c:pt>
                <c:pt idx="6">
                  <c:v>4.3147262419642081</c:v>
                </c:pt>
                <c:pt idx="7">
                  <c:v>4.2550556878041323</c:v>
                </c:pt>
                <c:pt idx="8">
                  <c:v>4.2800086513941649</c:v>
                </c:pt>
                <c:pt idx="9">
                  <c:v>4.4887432244465328</c:v>
                </c:pt>
                <c:pt idx="10">
                  <c:v>4.5551316843690577</c:v>
                </c:pt>
                <c:pt idx="11">
                  <c:v>4.90849780818907</c:v>
                </c:pt>
                <c:pt idx="12">
                  <c:v>5.0473563509848649</c:v>
                </c:pt>
                <c:pt idx="13">
                  <c:v>4.5456938860031126</c:v>
                </c:pt>
                <c:pt idx="14">
                  <c:v>4.3537381338799657</c:v>
                </c:pt>
                <c:pt idx="15">
                  <c:v>4.8102966081785326</c:v>
                </c:pt>
                <c:pt idx="16">
                  <c:v>4.7591508730120822</c:v>
                </c:pt>
                <c:pt idx="17">
                  <c:v>4.9486699965507315</c:v>
                </c:pt>
                <c:pt idx="18">
                  <c:v>5.1461203110087093</c:v>
                </c:pt>
                <c:pt idx="19">
                  <c:v>5.3267368290513293</c:v>
                </c:pt>
                <c:pt idx="20">
                  <c:v>5.6020488691799457</c:v>
                </c:pt>
                <c:pt idx="21">
                  <c:v>5.449034668373109</c:v>
                </c:pt>
                <c:pt idx="22">
                  <c:v>5.5496451225592258</c:v>
                </c:pt>
                <c:pt idx="23">
                  <c:v>5.7945368814996243</c:v>
                </c:pt>
                <c:pt idx="24">
                  <c:v>5.6786765040686529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F3-1A46-B7F7-8A02573C1291}"/>
            </c:ext>
          </c:extLst>
        </c:ser>
        <c:ser>
          <c:idx val="2"/>
          <c:order val="2"/>
          <c:tx>
            <c:strRef>
              <c:f>Japan!$A$79:$O$79</c:f>
              <c:strCache>
                <c:ptCount val="15"/>
                <c:pt idx="0">
                  <c:v>Non Financial Assets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Japan!$P$76:$AN$76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Japan!$P$79:$AN$79</c:f>
              <c:numCache>
                <c:formatCode>0.00%</c:formatCode>
                <c:ptCount val="25"/>
                <c:pt idx="0">
                  <c:v>5.8348798995609421</c:v>
                </c:pt>
                <c:pt idx="1">
                  <c:v>5.6287370175694216</c:v>
                </c:pt>
                <c:pt idx="2">
                  <c:v>5.5308127128689044</c:v>
                </c:pt>
                <c:pt idx="3">
                  <c:v>5.3789654897578991</c:v>
                </c:pt>
                <c:pt idx="4">
                  <c:v>5.1966479306065487</c:v>
                </c:pt>
                <c:pt idx="5">
                  <c:v>5.1287415919660049</c:v>
                </c:pt>
                <c:pt idx="6">
                  <c:v>4.9324670689151056</c:v>
                </c:pt>
                <c:pt idx="7">
                  <c:v>4.7808388065123655</c:v>
                </c:pt>
                <c:pt idx="8">
                  <c:v>4.6721580926001511</c:v>
                </c:pt>
                <c:pt idx="9">
                  <c:v>4.5477212196258172</c:v>
                </c:pt>
                <c:pt idx="10">
                  <c:v>4.4088079553843684</c:v>
                </c:pt>
                <c:pt idx="11">
                  <c:v>4.3716386381466679</c:v>
                </c:pt>
                <c:pt idx="12">
                  <c:v>4.4323282904997106</c:v>
                </c:pt>
                <c:pt idx="13">
                  <c:v>4.5039068010160843</c:v>
                </c:pt>
                <c:pt idx="14">
                  <c:v>4.5921690089236797</c:v>
                </c:pt>
                <c:pt idx="15">
                  <c:v>4.6792347717369323</c:v>
                </c:pt>
                <c:pt idx="16">
                  <c:v>4.4955642396311895</c:v>
                </c:pt>
                <c:pt idx="17">
                  <c:v>4.4966200218351942</c:v>
                </c:pt>
                <c:pt idx="18">
                  <c:v>4.4123651499564005</c:v>
                </c:pt>
                <c:pt idx="19">
                  <c:v>4.3721358905320535</c:v>
                </c:pt>
                <c:pt idx="20">
                  <c:v>4.3278389248157474</c:v>
                </c:pt>
                <c:pt idx="21">
                  <c:v>4.2128154407889777</c:v>
                </c:pt>
                <c:pt idx="22">
                  <c:v>4.2363056147381037</c:v>
                </c:pt>
                <c:pt idx="23">
                  <c:v>4.2361751392661988</c:v>
                </c:pt>
                <c:pt idx="24">
                  <c:v>4.3159351977876268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F3-1A46-B7F7-8A02573C1291}"/>
            </c:ext>
          </c:extLst>
        </c:ser>
        <c:ser>
          <c:idx val="3"/>
          <c:order val="3"/>
          <c:tx>
            <c:strRef>
              <c:f>Japan!$A$80:$O$80</c:f>
              <c:strCache>
                <c:ptCount val="15"/>
                <c:pt idx="0">
                  <c:v>Liabilities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Japan!$P$76:$AN$76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Japan!$P$80:$AN$80</c:f>
              <c:numCache>
                <c:formatCode>0.00%</c:formatCode>
                <c:ptCount val="25"/>
                <c:pt idx="0">
                  <c:v>3.6261693045232675</c:v>
                </c:pt>
                <c:pt idx="1">
                  <c:v>3.8655750997245604</c:v>
                </c:pt>
                <c:pt idx="2">
                  <c:v>3.7228703733366046</c:v>
                </c:pt>
                <c:pt idx="3">
                  <c:v>3.5612738038330782</c:v>
                </c:pt>
                <c:pt idx="4">
                  <c:v>3.4995122915967718</c:v>
                </c:pt>
                <c:pt idx="5">
                  <c:v>3.8538155741979536</c:v>
                </c:pt>
                <c:pt idx="6">
                  <c:v>3.5786241280714481</c:v>
                </c:pt>
                <c:pt idx="7">
                  <c:v>3.3535063718320091</c:v>
                </c:pt>
                <c:pt idx="8">
                  <c:v>3.2885772914081812</c:v>
                </c:pt>
                <c:pt idx="9">
                  <c:v>3.4664139959452909</c:v>
                </c:pt>
                <c:pt idx="10">
                  <c:v>3.4336767854448684</c:v>
                </c:pt>
                <c:pt idx="11">
                  <c:v>3.8545952476166345</c:v>
                </c:pt>
                <c:pt idx="12">
                  <c:v>3.9771885308923465</c:v>
                </c:pt>
                <c:pt idx="13">
                  <c:v>3.3644372773366049</c:v>
                </c:pt>
                <c:pt idx="14">
                  <c:v>3.0150314269379628</c:v>
                </c:pt>
                <c:pt idx="15">
                  <c:v>3.3522952966388222</c:v>
                </c:pt>
                <c:pt idx="16">
                  <c:v>3.2103223338520994</c:v>
                </c:pt>
                <c:pt idx="17">
                  <c:v>3.3011895398634743</c:v>
                </c:pt>
                <c:pt idx="18">
                  <c:v>3.4517489593039561</c:v>
                </c:pt>
                <c:pt idx="19">
                  <c:v>3.6494025147483309</c:v>
                </c:pt>
                <c:pt idx="20">
                  <c:v>3.9536319004551315</c:v>
                </c:pt>
                <c:pt idx="21">
                  <c:v>3.765347248362569</c:v>
                </c:pt>
                <c:pt idx="22">
                  <c:v>3.9020084513301598</c:v>
                </c:pt>
                <c:pt idx="23">
                  <c:v>4.218937821603709</c:v>
                </c:pt>
                <c:pt idx="24">
                  <c:v>4.041873326900145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BF3-1A46-B7F7-8A02573C1291}"/>
            </c:ext>
          </c:extLst>
        </c:ser>
        <c:ser>
          <c:idx val="4"/>
          <c:order val="4"/>
          <c:tx>
            <c:strRef>
              <c:f>Japan!$A$81:$O$81</c:f>
              <c:strCache>
                <c:ptCount val="15"/>
                <c:pt idx="0">
                  <c:v>Net Worth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-6.373632991571869E-2"/>
                  <c:y val="-6.4620355411954766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F3-1A46-B7F7-8A02573C12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Japan!$P$76:$AN$76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Japan!$P$81:$AN$81</c:f>
              <c:numCache>
                <c:formatCode>0.00%</c:formatCode>
                <c:ptCount val="25"/>
                <c:pt idx="0">
                  <c:v>6.2223378062118426</c:v>
                </c:pt>
                <c:pt idx="1">
                  <c:v>6.0064206810789322</c:v>
                </c:pt>
                <c:pt idx="2">
                  <c:v>5.9693294927400915</c:v>
                </c:pt>
                <c:pt idx="3">
                  <c:v>5.896176841553193</c:v>
                </c:pt>
                <c:pt idx="4">
                  <c:v>5.7884203684609039</c:v>
                </c:pt>
                <c:pt idx="5">
                  <c:v>5.7186685392025973</c:v>
                </c:pt>
                <c:pt idx="6">
                  <c:v>5.6685691828078664</c:v>
                </c:pt>
                <c:pt idx="7">
                  <c:v>5.6823881224844888</c:v>
                </c:pt>
                <c:pt idx="8">
                  <c:v>5.6635894525861357</c:v>
                </c:pt>
                <c:pt idx="9">
                  <c:v>5.5700504481270592</c:v>
                </c:pt>
                <c:pt idx="10">
                  <c:v>5.5302628543085586</c:v>
                </c:pt>
                <c:pt idx="11">
                  <c:v>5.4255411987191033</c:v>
                </c:pt>
                <c:pt idx="12">
                  <c:v>5.5024961105922285</c:v>
                </c:pt>
                <c:pt idx="13">
                  <c:v>5.6851634096825929</c:v>
                </c:pt>
                <c:pt idx="14">
                  <c:v>5.9308757158656826</c:v>
                </c:pt>
                <c:pt idx="15">
                  <c:v>6.1372360832766431</c:v>
                </c:pt>
                <c:pt idx="16">
                  <c:v>6.0443927787911713</c:v>
                </c:pt>
                <c:pt idx="17">
                  <c:v>6.1441004785224518</c:v>
                </c:pt>
                <c:pt idx="18">
                  <c:v>6.1067365016611532</c:v>
                </c:pt>
                <c:pt idx="19">
                  <c:v>6.0494702048350524</c:v>
                </c:pt>
                <c:pt idx="20">
                  <c:v>5.9762558935405625</c:v>
                </c:pt>
                <c:pt idx="21">
                  <c:v>5.8965028607995178</c:v>
                </c:pt>
                <c:pt idx="22">
                  <c:v>5.8839422859671693</c:v>
                </c:pt>
                <c:pt idx="23">
                  <c:v>5.8117741991621132</c:v>
                </c:pt>
                <c:pt idx="24">
                  <c:v>5.9527383749561356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BF3-1A46-B7F7-8A02573C1291}"/>
            </c:ext>
          </c:extLst>
        </c:ser>
        <c:ser>
          <c:idx val="5"/>
          <c:order val="5"/>
          <c:tx>
            <c:strRef>
              <c:f>Japan!$A$82:$O$82</c:f>
              <c:strCache>
                <c:ptCount val="15"/>
                <c:pt idx="0">
                  <c:v>Financial Net Worth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-5.0549503036604347E-2"/>
                  <c:y val="-6.1389337641357025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BF3-1A46-B7F7-8A02573C12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Japan!$P$76:$AN$76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Japan!$P$82:$AN$82</c:f>
              <c:numCache>
                <c:formatCode>0.00%</c:formatCode>
                <c:ptCount val="25"/>
                <c:pt idx="0">
                  <c:v>0.3874579066509003</c:v>
                </c:pt>
                <c:pt idx="1">
                  <c:v>0.37768366350951132</c:v>
                </c:pt>
                <c:pt idx="2">
                  <c:v>0.43851677987118687</c:v>
                </c:pt>
                <c:pt idx="3">
                  <c:v>0.51721135179529432</c:v>
                </c:pt>
                <c:pt idx="4">
                  <c:v>0.5917724378543554</c:v>
                </c:pt>
                <c:pt idx="5">
                  <c:v>0.58992694723659156</c:v>
                </c:pt>
                <c:pt idx="6">
                  <c:v>0.7361021138927597</c:v>
                </c:pt>
                <c:pt idx="7">
                  <c:v>0.90154931597212284</c:v>
                </c:pt>
                <c:pt idx="8">
                  <c:v>0.99143135998598386</c:v>
                </c:pt>
                <c:pt idx="9">
                  <c:v>1.0223292285012417</c:v>
                </c:pt>
                <c:pt idx="10">
                  <c:v>1.1214548989241895</c:v>
                </c:pt>
                <c:pt idx="11">
                  <c:v>1.0539025605724353</c:v>
                </c:pt>
                <c:pt idx="12">
                  <c:v>1.0701678200925184</c:v>
                </c:pt>
                <c:pt idx="13">
                  <c:v>1.1812566086665079</c:v>
                </c:pt>
                <c:pt idx="14">
                  <c:v>1.3387067069420029</c:v>
                </c:pt>
                <c:pt idx="15">
                  <c:v>1.4580013115397104</c:v>
                </c:pt>
                <c:pt idx="16">
                  <c:v>1.5488285391599823</c:v>
                </c:pt>
                <c:pt idx="17">
                  <c:v>1.6474804566872572</c:v>
                </c:pt>
                <c:pt idx="18">
                  <c:v>1.6943713517047532</c:v>
                </c:pt>
                <c:pt idx="19">
                  <c:v>1.6773343143029988</c:v>
                </c:pt>
                <c:pt idx="20">
                  <c:v>1.6484169687248151</c:v>
                </c:pt>
                <c:pt idx="21">
                  <c:v>1.6836874200105396</c:v>
                </c:pt>
                <c:pt idx="22">
                  <c:v>1.647636671229066</c:v>
                </c:pt>
                <c:pt idx="23">
                  <c:v>1.5755990598959149</c:v>
                </c:pt>
                <c:pt idx="24">
                  <c:v>1.6368031771685083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BF3-1A46-B7F7-8A02573C12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41257248"/>
        <c:axId val="756043936"/>
      </c:lineChart>
      <c:catAx>
        <c:axId val="741257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bg2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6043936"/>
        <c:crosses val="autoZero"/>
        <c:auto val="1"/>
        <c:lblAlgn val="ctr"/>
        <c:lblOffset val="100"/>
        <c:noMultiLvlLbl val="0"/>
      </c:catAx>
      <c:valAx>
        <c:axId val="756043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7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1257248"/>
        <c:crosses val="autoZero"/>
        <c:crossBetween val="between"/>
      </c:valAx>
      <c:spPr>
        <a:noFill/>
        <a:ln>
          <a:solidFill>
            <a:schemeClr val="bg2">
              <a:lumMod val="75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381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Japan General Government, % to GDP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Japan!$A$56</c:f>
              <c:strCache>
                <c:ptCount val="1"/>
                <c:pt idx="0">
                  <c:v>Total Assets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Japan!$P$56:$AN$56</c:f>
              <c:numCache>
                <c:formatCode>0.00%</c:formatCode>
                <c:ptCount val="25"/>
                <c:pt idx="0">
                  <c:v>1.8579942768779172</c:v>
                </c:pt>
                <c:pt idx="1">
                  <c:v>1.9314462288639045</c:v>
                </c:pt>
                <c:pt idx="2">
                  <c:v>1.9619248388661994</c:v>
                </c:pt>
                <c:pt idx="3">
                  <c:v>2.0207903962990708</c:v>
                </c:pt>
                <c:pt idx="4">
                  <c:v>2.0330489930512208</c:v>
                </c:pt>
                <c:pt idx="5">
                  <c:v>2.1145622895946863</c:v>
                </c:pt>
                <c:pt idx="6">
                  <c:v>2.1370698264306842</c:v>
                </c:pt>
                <c:pt idx="7">
                  <c:v>2.158191221881244</c:v>
                </c:pt>
                <c:pt idx="8">
                  <c:v>2.1816790836654159</c:v>
                </c:pt>
                <c:pt idx="9">
                  <c:v>2.237193119838603</c:v>
                </c:pt>
                <c:pt idx="10">
                  <c:v>2.2988739751238758</c:v>
                </c:pt>
                <c:pt idx="11">
                  <c:v>2.3617909430587058</c:v>
                </c:pt>
                <c:pt idx="12">
                  <c:v>2.3646606616273127</c:v>
                </c:pt>
                <c:pt idx="13">
                  <c:v>2.3382589645585519</c:v>
                </c:pt>
                <c:pt idx="14">
                  <c:v>2.2999583073834726</c:v>
                </c:pt>
                <c:pt idx="15">
                  <c:v>2.4363527347237288</c:v>
                </c:pt>
                <c:pt idx="16">
                  <c:v>2.3694808814321222</c:v>
                </c:pt>
                <c:pt idx="17">
                  <c:v>2.4265736144165189</c:v>
                </c:pt>
                <c:pt idx="18">
                  <c:v>2.4621003593846096</c:v>
                </c:pt>
                <c:pt idx="19">
                  <c:v>2.5151199700462428</c:v>
                </c:pt>
                <c:pt idx="20">
                  <c:v>2.5871002028429153</c:v>
                </c:pt>
                <c:pt idx="21">
                  <c:v>2.431780283068584</c:v>
                </c:pt>
                <c:pt idx="22">
                  <c:v>2.4480209584025006</c:v>
                </c:pt>
                <c:pt idx="23">
                  <c:v>2.4461500979122435</c:v>
                </c:pt>
                <c:pt idx="24">
                  <c:v>2.4995025159471935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8E-4B4D-A3DE-E019C97637E2}"/>
            </c:ext>
          </c:extLst>
        </c:ser>
        <c:ser>
          <c:idx val="1"/>
          <c:order val="1"/>
          <c:tx>
            <c:strRef>
              <c:f>Japan!$A$57</c:f>
              <c:strCache>
                <c:ptCount val="1"/>
                <c:pt idx="0">
                  <c:v>Financial Assets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Japan!$P$57:$AN$57</c:f>
              <c:numCache>
                <c:formatCode>0.00%</c:formatCode>
                <c:ptCount val="25"/>
                <c:pt idx="0">
                  <c:v>0.71278508195973966</c:v>
                </c:pt>
                <c:pt idx="1">
                  <c:v>0.77586176311308452</c:v>
                </c:pt>
                <c:pt idx="2">
                  <c:v>0.77925724135182839</c:v>
                </c:pt>
                <c:pt idx="3">
                  <c:v>0.83256979237126727</c:v>
                </c:pt>
                <c:pt idx="4">
                  <c:v>0.85201644550083555</c:v>
                </c:pt>
                <c:pt idx="5">
                  <c:v>0.90375459105501033</c:v>
                </c:pt>
                <c:pt idx="6">
                  <c:v>0.92925180271346819</c:v>
                </c:pt>
                <c:pt idx="7">
                  <c:v>0.9482926549459374</c:v>
                </c:pt>
                <c:pt idx="8">
                  <c:v>0.95699574911111962</c:v>
                </c:pt>
                <c:pt idx="9">
                  <c:v>0.9966173891498401</c:v>
                </c:pt>
                <c:pt idx="10">
                  <c:v>1.0600915147147969</c:v>
                </c:pt>
                <c:pt idx="11">
                  <c:v>1.1196965730822417</c:v>
                </c:pt>
                <c:pt idx="12">
                  <c:v>1.1145130472857467</c:v>
                </c:pt>
                <c:pt idx="13">
                  <c:v>1.0699991085000571</c:v>
                </c:pt>
                <c:pt idx="14">
                  <c:v>0.99863802839054017</c:v>
                </c:pt>
                <c:pt idx="15">
                  <c:v>1.0851836870609048</c:v>
                </c:pt>
                <c:pt idx="16">
                  <c:v>1.044787299549379</c:v>
                </c:pt>
                <c:pt idx="17">
                  <c:v>1.0791364007745083</c:v>
                </c:pt>
                <c:pt idx="18">
                  <c:v>1.1313353962726473</c:v>
                </c:pt>
                <c:pt idx="19">
                  <c:v>1.180091602216006</c:v>
                </c:pt>
                <c:pt idx="20">
                  <c:v>1.247744199899552</c:v>
                </c:pt>
                <c:pt idx="21">
                  <c:v>1.1347666189866747</c:v>
                </c:pt>
                <c:pt idx="22">
                  <c:v>1.1476075415890965</c:v>
                </c:pt>
                <c:pt idx="23">
                  <c:v>1.1477971119093895</c:v>
                </c:pt>
                <c:pt idx="24">
                  <c:v>1.1772718270785296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8E-4B4D-A3DE-E019C97637E2}"/>
            </c:ext>
          </c:extLst>
        </c:ser>
        <c:ser>
          <c:idx val="2"/>
          <c:order val="2"/>
          <c:tx>
            <c:strRef>
              <c:f>Japan!$A$58</c:f>
              <c:strCache>
                <c:ptCount val="1"/>
                <c:pt idx="0">
                  <c:v>Non Financial Assets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Japan!$P$58:$AN$58</c:f>
              <c:numCache>
                <c:formatCode>0.00%</c:formatCode>
                <c:ptCount val="25"/>
                <c:pt idx="0">
                  <c:v>1.1452091949181775</c:v>
                </c:pt>
                <c:pt idx="1">
                  <c:v>1.1555844657508199</c:v>
                </c:pt>
                <c:pt idx="2">
                  <c:v>1.182667597514371</c:v>
                </c:pt>
                <c:pt idx="3">
                  <c:v>1.1882206039278034</c:v>
                </c:pt>
                <c:pt idx="4">
                  <c:v>1.1810325475503853</c:v>
                </c:pt>
                <c:pt idx="5">
                  <c:v>1.2108076985396761</c:v>
                </c:pt>
                <c:pt idx="6">
                  <c:v>1.207818023717216</c:v>
                </c:pt>
                <c:pt idx="7">
                  <c:v>1.2098985669353066</c:v>
                </c:pt>
                <c:pt idx="8">
                  <c:v>1.2246833345542962</c:v>
                </c:pt>
                <c:pt idx="9">
                  <c:v>1.240575730688763</c:v>
                </c:pt>
                <c:pt idx="10">
                  <c:v>1.2387824604090789</c:v>
                </c:pt>
                <c:pt idx="11">
                  <c:v>1.2420943699764639</c:v>
                </c:pt>
                <c:pt idx="12">
                  <c:v>1.2501476143415662</c:v>
                </c:pt>
                <c:pt idx="13">
                  <c:v>1.2682598560584946</c:v>
                </c:pt>
                <c:pt idx="14">
                  <c:v>1.3013202789929321</c:v>
                </c:pt>
                <c:pt idx="15">
                  <c:v>1.351169047662824</c:v>
                </c:pt>
                <c:pt idx="16">
                  <c:v>1.3246935818827434</c:v>
                </c:pt>
                <c:pt idx="17">
                  <c:v>1.3474372136420107</c:v>
                </c:pt>
                <c:pt idx="18">
                  <c:v>1.330764963111962</c:v>
                </c:pt>
                <c:pt idx="19">
                  <c:v>1.3350283678302368</c:v>
                </c:pt>
                <c:pt idx="20">
                  <c:v>1.3393560029433635</c:v>
                </c:pt>
                <c:pt idx="21">
                  <c:v>1.2970136640819092</c:v>
                </c:pt>
                <c:pt idx="22">
                  <c:v>1.3004134168134041</c:v>
                </c:pt>
                <c:pt idx="23">
                  <c:v>1.298352986002854</c:v>
                </c:pt>
                <c:pt idx="24">
                  <c:v>1.3222306888686641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8E-4B4D-A3DE-E019C97637E2}"/>
            </c:ext>
          </c:extLst>
        </c:ser>
        <c:ser>
          <c:idx val="3"/>
          <c:order val="3"/>
          <c:tx>
            <c:strRef>
              <c:f>Japan!$A$59</c:f>
              <c:strCache>
                <c:ptCount val="1"/>
                <c:pt idx="0">
                  <c:v>Liabilities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Japan!$P$59:$AN$59</c:f>
              <c:numCache>
                <c:formatCode>0.00%</c:formatCode>
                <c:ptCount val="25"/>
                <c:pt idx="0">
                  <c:v>0.87846414092451863</c:v>
                </c:pt>
                <c:pt idx="1">
                  <c:v>0.98199048089631613</c:v>
                </c:pt>
                <c:pt idx="2">
                  <c:v>1.0516934969062466</c:v>
                </c:pt>
                <c:pt idx="3">
                  <c:v>1.1404226657464291</c:v>
                </c:pt>
                <c:pt idx="4">
                  <c:v>1.2181300223593796</c:v>
                </c:pt>
                <c:pt idx="5">
                  <c:v>1.3437615341657625</c:v>
                </c:pt>
                <c:pt idx="6">
                  <c:v>1.4414081100272258</c:v>
                </c:pt>
                <c:pt idx="7">
                  <c:v>1.5062299595606161</c:v>
                </c:pt>
                <c:pt idx="8">
                  <c:v>1.6073524834578909</c:v>
                </c:pt>
                <c:pt idx="9">
                  <c:v>1.7033213187331722</c:v>
                </c:pt>
                <c:pt idx="10">
                  <c:v>1.7793031936477932</c:v>
                </c:pt>
                <c:pt idx="11">
                  <c:v>1.7871016658373604</c:v>
                </c:pt>
                <c:pt idx="12">
                  <c:v>1.7872854087944556</c:v>
                </c:pt>
                <c:pt idx="13">
                  <c:v>1.8022954054650828</c:v>
                </c:pt>
                <c:pt idx="14">
                  <c:v>1.8418067671091922</c:v>
                </c:pt>
                <c:pt idx="15">
                  <c:v>2.0550877322007515</c:v>
                </c:pt>
                <c:pt idx="16">
                  <c:v>2.1018249283157382</c:v>
                </c:pt>
                <c:pt idx="17">
                  <c:v>2.2499256728363468</c:v>
                </c:pt>
                <c:pt idx="18">
                  <c:v>2.3317892941046217</c:v>
                </c:pt>
                <c:pt idx="19">
                  <c:v>2.360554446598762</c:v>
                </c:pt>
                <c:pt idx="20">
                  <c:v>2.4133043149866262</c:v>
                </c:pt>
                <c:pt idx="21">
                  <c:v>2.4009638259429344</c:v>
                </c:pt>
                <c:pt idx="22">
                  <c:v>2.387595068127879</c:v>
                </c:pt>
                <c:pt idx="23">
                  <c:v>2.3708390044275753</c:v>
                </c:pt>
                <c:pt idx="24">
                  <c:v>2.4196238212297776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08E-4B4D-A3DE-E019C97637E2}"/>
            </c:ext>
          </c:extLst>
        </c:ser>
        <c:ser>
          <c:idx val="4"/>
          <c:order val="4"/>
          <c:tx>
            <c:strRef>
              <c:f>Japan!$A$60</c:f>
              <c:strCache>
                <c:ptCount val="1"/>
                <c:pt idx="0">
                  <c:v>Net Worth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-7.1283164311783095E-2"/>
                  <c:y val="-7.1317829457364396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8E-4B4D-A3DE-E019C97637E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Japan!$P$60:$AN$60</c:f>
              <c:numCache>
                <c:formatCode>0.00%</c:formatCode>
                <c:ptCount val="25"/>
                <c:pt idx="0">
                  <c:v>0.97953013595339844</c:v>
                </c:pt>
                <c:pt idx="1">
                  <c:v>0.94945574796758825</c:v>
                </c:pt>
                <c:pt idx="2">
                  <c:v>0.9102313419599527</c:v>
                </c:pt>
                <c:pt idx="3">
                  <c:v>0.88036773055264128</c:v>
                </c:pt>
                <c:pt idx="4">
                  <c:v>0.81491897069184127</c:v>
                </c:pt>
                <c:pt idx="5">
                  <c:v>0.77080075542892379</c:v>
                </c:pt>
                <c:pt idx="6">
                  <c:v>0.69566171640345853</c:v>
                </c:pt>
                <c:pt idx="7">
                  <c:v>0.6519612623206279</c:v>
                </c:pt>
                <c:pt idx="8">
                  <c:v>0.57432660020752491</c:v>
                </c:pt>
                <c:pt idx="9">
                  <c:v>0.5338718011054312</c:v>
                </c:pt>
                <c:pt idx="10">
                  <c:v>0.51957078147608271</c:v>
                </c:pt>
                <c:pt idx="11">
                  <c:v>0.57468927722134544</c:v>
                </c:pt>
                <c:pt idx="12">
                  <c:v>0.5773752528328574</c:v>
                </c:pt>
                <c:pt idx="13">
                  <c:v>0.53596355909346871</c:v>
                </c:pt>
                <c:pt idx="14">
                  <c:v>0.45815154027428018</c:v>
                </c:pt>
                <c:pt idx="15">
                  <c:v>0.38126500252297746</c:v>
                </c:pt>
                <c:pt idx="16">
                  <c:v>0.26765595311638424</c:v>
                </c:pt>
                <c:pt idx="17">
                  <c:v>0.17664794158017211</c:v>
                </c:pt>
                <c:pt idx="18">
                  <c:v>0.13031106527998784</c:v>
                </c:pt>
                <c:pt idx="19">
                  <c:v>0.15456552344748037</c:v>
                </c:pt>
                <c:pt idx="20">
                  <c:v>0.17379588785628911</c:v>
                </c:pt>
                <c:pt idx="21">
                  <c:v>3.0816457125649326E-2</c:v>
                </c:pt>
                <c:pt idx="22">
                  <c:v>6.0425890274621551E-2</c:v>
                </c:pt>
                <c:pt idx="23">
                  <c:v>7.5311093484668357E-2</c:v>
                </c:pt>
                <c:pt idx="24">
                  <c:v>7.9878694717416071E-2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08E-4B4D-A3DE-E019C97637E2}"/>
            </c:ext>
          </c:extLst>
        </c:ser>
        <c:ser>
          <c:idx val="5"/>
          <c:order val="5"/>
          <c:tx>
            <c:strRef>
              <c:f>Japan!$A$61</c:f>
              <c:strCache>
                <c:ptCount val="1"/>
                <c:pt idx="0">
                  <c:v>Financial Net Worth</c:v>
                </c:pt>
              </c:strCache>
            </c:strRef>
          </c:tx>
          <c:marker>
            <c:symbol val="none"/>
          </c:marker>
          <c:dLbls>
            <c:dLbl>
              <c:idx val="24"/>
              <c:layout>
                <c:manualLayout>
                  <c:x val="-7.3319826149262621E-2"/>
                  <c:y val="-6.8217054263565891E-2"/>
                </c:manualLayout>
              </c:layout>
              <c:tx>
                <c:rich>
                  <a:bodyPr/>
                  <a:lstStyle/>
                  <a:p>
                    <a:fld id="{F7B0F012-8414-9C41-9A58-42CC8768A899}" type="SERIESNAME">
                      <a:rPr lang="en-US"/>
                      <a:pPr/>
                      <a:t>[SERIES NAME]</a:t>
                    </a:fld>
                    <a:r>
                      <a:rPr lang="en-US" baseline="0"/>
                      <a:t>,</a:t>
                    </a:r>
                  </a:p>
                  <a:p>
                    <a:r>
                      <a:rPr lang="en-US" baseline="0"/>
                      <a:t> </a:t>
                    </a:r>
                    <a:fld id="{7CC18DC7-6653-A040-B2B8-7FABDF0851C1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508E-4B4D-A3DE-E019C97637E2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Japan!$P$61:$AN$61</c:f>
              <c:numCache>
                <c:formatCode>0.00%</c:formatCode>
                <c:ptCount val="25"/>
                <c:pt idx="0">
                  <c:v>-0.16567905896477897</c:v>
                </c:pt>
                <c:pt idx="1">
                  <c:v>-0.20612871778323161</c:v>
                </c:pt>
                <c:pt idx="2">
                  <c:v>-0.27243625555441819</c:v>
                </c:pt>
                <c:pt idx="3">
                  <c:v>-0.30785287337516187</c:v>
                </c:pt>
                <c:pt idx="4">
                  <c:v>-0.36611357685854407</c:v>
                </c:pt>
                <c:pt idx="5">
                  <c:v>-0.44000694311075217</c:v>
                </c:pt>
                <c:pt idx="6">
                  <c:v>-0.51215630731375761</c:v>
                </c:pt>
                <c:pt idx="7">
                  <c:v>-0.55793730461467872</c:v>
                </c:pt>
                <c:pt idx="8">
                  <c:v>-0.65035673434677133</c:v>
                </c:pt>
                <c:pt idx="9">
                  <c:v>-0.70670392958333206</c:v>
                </c:pt>
                <c:pt idx="10">
                  <c:v>-0.71921167893299631</c:v>
                </c:pt>
                <c:pt idx="11">
                  <c:v>-0.66740509275511872</c:v>
                </c:pt>
                <c:pt idx="12">
                  <c:v>-0.67277236150870889</c:v>
                </c:pt>
                <c:pt idx="13">
                  <c:v>-0.73229629696502574</c:v>
                </c:pt>
                <c:pt idx="14">
                  <c:v>-0.84316873871865206</c:v>
                </c:pt>
                <c:pt idx="15">
                  <c:v>-0.96990404513984663</c:v>
                </c:pt>
                <c:pt idx="16">
                  <c:v>-1.0570376287663592</c:v>
                </c:pt>
                <c:pt idx="17">
                  <c:v>-1.1707892720618385</c:v>
                </c:pt>
                <c:pt idx="18">
                  <c:v>-1.2004538978319743</c:v>
                </c:pt>
                <c:pt idx="19">
                  <c:v>-1.1804628443827561</c:v>
                </c:pt>
                <c:pt idx="20">
                  <c:v>-1.1655601150870742</c:v>
                </c:pt>
                <c:pt idx="21">
                  <c:v>-1.2661972069562597</c:v>
                </c:pt>
                <c:pt idx="22">
                  <c:v>-1.2399875265387825</c:v>
                </c:pt>
                <c:pt idx="23">
                  <c:v>-1.2230418925181858</c:v>
                </c:pt>
                <c:pt idx="24">
                  <c:v>-1.242351994151248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08E-4B4D-A3DE-E019C97637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36470568"/>
        <c:axId val="-2063116648"/>
      </c:lineChart>
      <c:catAx>
        <c:axId val="-2036470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bg2">
                <a:lumMod val="75000"/>
              </a:schemeClr>
            </a:solidFill>
            <a:round/>
          </a:ln>
          <a:effectLst/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-2063116648"/>
        <c:crosses val="autoZero"/>
        <c:auto val="1"/>
        <c:lblAlgn val="ctr"/>
        <c:lblOffset val="100"/>
        <c:noMultiLvlLbl val="0"/>
      </c:catAx>
      <c:valAx>
        <c:axId val="-2063116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7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036470568"/>
        <c:crosses val="autoZero"/>
        <c:crossBetween val="between"/>
      </c:valAx>
      <c:spPr>
        <a:noFill/>
        <a:ln>
          <a:solidFill>
            <a:schemeClr val="bg2">
              <a:lumMod val="75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381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Japan Financial Institutions, % to GDP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Japan!$A$64</c:f>
              <c:strCache>
                <c:ptCount val="1"/>
                <c:pt idx="0">
                  <c:v>Total Assets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Japan!$P$64:$AN$64</c:f>
              <c:numCache>
                <c:formatCode>0.00%</c:formatCode>
                <c:ptCount val="25"/>
                <c:pt idx="0">
                  <c:v>5.3533356167727097</c:v>
                </c:pt>
                <c:pt idx="1">
                  <c:v>5.5744872155435772</c:v>
                </c:pt>
                <c:pt idx="2">
                  <c:v>5.560336980412349</c:v>
                </c:pt>
                <c:pt idx="3">
                  <c:v>5.8294208907024352</c:v>
                </c:pt>
                <c:pt idx="4">
                  <c:v>5.8370307547081524</c:v>
                </c:pt>
                <c:pt idx="5">
                  <c:v>6.0049762167666891</c:v>
                </c:pt>
                <c:pt idx="6">
                  <c:v>6.0585360713566958</c:v>
                </c:pt>
                <c:pt idx="7">
                  <c:v>5.9627804705499949</c:v>
                </c:pt>
                <c:pt idx="8">
                  <c:v>6.0035378853155379</c:v>
                </c:pt>
                <c:pt idx="9">
                  <c:v>6.0233651215452362</c:v>
                </c:pt>
                <c:pt idx="10">
                  <c:v>5.8588002197458797</c:v>
                </c:pt>
                <c:pt idx="11">
                  <c:v>6.0653340145856163</c:v>
                </c:pt>
                <c:pt idx="12">
                  <c:v>5.8540292973898982</c:v>
                </c:pt>
                <c:pt idx="13">
                  <c:v>5.6325039750741137</c:v>
                </c:pt>
                <c:pt idx="14">
                  <c:v>5.4720472226975296</c:v>
                </c:pt>
                <c:pt idx="15">
                  <c:v>5.9048759859530424</c:v>
                </c:pt>
                <c:pt idx="16">
                  <c:v>5.8347483651071768</c:v>
                </c:pt>
                <c:pt idx="17">
                  <c:v>6.0670265166353454</c:v>
                </c:pt>
                <c:pt idx="18">
                  <c:v>6.3409220029529827</c:v>
                </c:pt>
                <c:pt idx="19">
                  <c:v>6.4828727784097646</c:v>
                </c:pt>
                <c:pt idx="20">
                  <c:v>6.9432312370303171</c:v>
                </c:pt>
                <c:pt idx="21">
                  <c:v>6.9934489573138601</c:v>
                </c:pt>
                <c:pt idx="22">
                  <c:v>7.3356769000087763</c:v>
                </c:pt>
                <c:pt idx="23">
                  <c:v>7.4462380265874328</c:v>
                </c:pt>
                <c:pt idx="24">
                  <c:v>7.6120308302964039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4D-1F40-BE8D-AF241E7EE969}"/>
            </c:ext>
          </c:extLst>
        </c:ser>
        <c:ser>
          <c:idx val="1"/>
          <c:order val="1"/>
          <c:tx>
            <c:strRef>
              <c:f>Japan!$A$65</c:f>
              <c:strCache>
                <c:ptCount val="1"/>
                <c:pt idx="0">
                  <c:v>Financial Assets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Japan!$P$65:$AN$65</c:f>
              <c:numCache>
                <c:formatCode>0.00%</c:formatCode>
                <c:ptCount val="25"/>
                <c:pt idx="0">
                  <c:v>5.2724112918094317</c:v>
                </c:pt>
                <c:pt idx="1">
                  <c:v>5.5076830715304093</c:v>
                </c:pt>
                <c:pt idx="2">
                  <c:v>5.5075265443958878</c:v>
                </c:pt>
                <c:pt idx="3">
                  <c:v>5.7813546030252772</c:v>
                </c:pt>
                <c:pt idx="4">
                  <c:v>5.7929062628048316</c:v>
                </c:pt>
                <c:pt idx="5">
                  <c:v>5.9629105489483534</c:v>
                </c:pt>
                <c:pt idx="6">
                  <c:v>6.0200774245974031</c:v>
                </c:pt>
                <c:pt idx="7">
                  <c:v>5.9257400980870161</c:v>
                </c:pt>
                <c:pt idx="8">
                  <c:v>5.9674468038098691</c:v>
                </c:pt>
                <c:pt idx="9">
                  <c:v>5.9864385127920858</c:v>
                </c:pt>
                <c:pt idx="10">
                  <c:v>5.823207452932575</c:v>
                </c:pt>
                <c:pt idx="11">
                  <c:v>6.0119435379735826</c:v>
                </c:pt>
                <c:pt idx="12">
                  <c:v>5.7999304205495115</c:v>
                </c:pt>
                <c:pt idx="13">
                  <c:v>5.5786109227174885</c:v>
                </c:pt>
                <c:pt idx="14">
                  <c:v>5.4185087947223405</c:v>
                </c:pt>
                <c:pt idx="15">
                  <c:v>5.847189893381219</c:v>
                </c:pt>
                <c:pt idx="16">
                  <c:v>5.7779243851202118</c:v>
                </c:pt>
                <c:pt idx="17">
                  <c:v>6.0091508388642039</c:v>
                </c:pt>
                <c:pt idx="18">
                  <c:v>6.2828246563541255</c:v>
                </c:pt>
                <c:pt idx="19">
                  <c:v>6.425193312235332</c:v>
                </c:pt>
                <c:pt idx="20">
                  <c:v>6.8852752006042461</c:v>
                </c:pt>
                <c:pt idx="21">
                  <c:v>6.9364697357524658</c:v>
                </c:pt>
                <c:pt idx="22">
                  <c:v>7.2782519228363309</c:v>
                </c:pt>
                <c:pt idx="23">
                  <c:v>7.3877033579594684</c:v>
                </c:pt>
                <c:pt idx="24">
                  <c:v>7.5524389884862755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4D-1F40-BE8D-AF241E7EE969}"/>
            </c:ext>
          </c:extLst>
        </c:ser>
        <c:ser>
          <c:idx val="2"/>
          <c:order val="2"/>
          <c:tx>
            <c:strRef>
              <c:f>Japan!$A$66</c:f>
              <c:strCache>
                <c:ptCount val="1"/>
                <c:pt idx="0">
                  <c:v>Non Financial Assets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Japan!$P$66:$AN$66</c:f>
              <c:numCache>
                <c:formatCode>0.00%</c:formatCode>
                <c:ptCount val="25"/>
                <c:pt idx="0">
                  <c:v>8.0924324963277366E-2</c:v>
                </c:pt>
                <c:pt idx="1">
                  <c:v>6.6804144013167852E-2</c:v>
                </c:pt>
                <c:pt idx="2">
                  <c:v>5.2810436016461473E-2</c:v>
                </c:pt>
                <c:pt idx="3">
                  <c:v>4.8066287677157975E-2</c:v>
                </c:pt>
                <c:pt idx="4">
                  <c:v>4.4124491903320642E-2</c:v>
                </c:pt>
                <c:pt idx="5">
                  <c:v>4.2065667818335276E-2</c:v>
                </c:pt>
                <c:pt idx="6">
                  <c:v>3.8458646759292663E-2</c:v>
                </c:pt>
                <c:pt idx="7">
                  <c:v>3.7040372462978366E-2</c:v>
                </c:pt>
                <c:pt idx="8">
                  <c:v>3.6091081505668178E-2</c:v>
                </c:pt>
                <c:pt idx="9">
                  <c:v>3.6926608753150701E-2</c:v>
                </c:pt>
                <c:pt idx="10">
                  <c:v>3.5592766813304685E-2</c:v>
                </c:pt>
                <c:pt idx="11">
                  <c:v>5.33904766120342E-2</c:v>
                </c:pt>
                <c:pt idx="12">
                  <c:v>5.409887684038691E-2</c:v>
                </c:pt>
                <c:pt idx="13">
                  <c:v>5.3893052356625559E-2</c:v>
                </c:pt>
                <c:pt idx="14">
                  <c:v>5.3538427975188763E-2</c:v>
                </c:pt>
                <c:pt idx="15">
                  <c:v>5.7686092571823146E-2</c:v>
                </c:pt>
                <c:pt idx="16">
                  <c:v>5.6823979986965228E-2</c:v>
                </c:pt>
                <c:pt idx="17">
                  <c:v>5.7875677771141526E-2</c:v>
                </c:pt>
                <c:pt idx="18">
                  <c:v>5.8097346598857437E-2</c:v>
                </c:pt>
                <c:pt idx="19">
                  <c:v>5.7679466174432946E-2</c:v>
                </c:pt>
                <c:pt idx="20">
                  <c:v>5.7956036426071347E-2</c:v>
                </c:pt>
                <c:pt idx="21">
                  <c:v>5.6979221561394261E-2</c:v>
                </c:pt>
                <c:pt idx="22">
                  <c:v>5.7424977172445602E-2</c:v>
                </c:pt>
                <c:pt idx="23">
                  <c:v>5.8534668627964616E-2</c:v>
                </c:pt>
                <c:pt idx="24">
                  <c:v>5.9591841810128776E-2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B4D-1F40-BE8D-AF241E7EE969}"/>
            </c:ext>
          </c:extLst>
        </c:ser>
        <c:ser>
          <c:idx val="3"/>
          <c:order val="3"/>
          <c:tx>
            <c:strRef>
              <c:f>Japan!$A$67</c:f>
              <c:strCache>
                <c:ptCount val="1"/>
                <c:pt idx="0">
                  <c:v>Liabilities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Japan!$P$67:$AN$67</c:f>
              <c:numCache>
                <c:formatCode>0.00%</c:formatCode>
                <c:ptCount val="25"/>
                <c:pt idx="0">
                  <c:v>5.3307106055269724</c:v>
                </c:pt>
                <c:pt idx="1">
                  <c:v>5.5079665039488193</c:v>
                </c:pt>
                <c:pt idx="2">
                  <c:v>5.468176220878127</c:v>
                </c:pt>
                <c:pt idx="3">
                  <c:v>5.7468512416802575</c:v>
                </c:pt>
                <c:pt idx="4">
                  <c:v>5.7619259338682935</c:v>
                </c:pt>
                <c:pt idx="5">
                  <c:v>5.9436603510273613</c:v>
                </c:pt>
                <c:pt idx="6">
                  <c:v>5.9828241941424629</c:v>
                </c:pt>
                <c:pt idx="7">
                  <c:v>5.928667985965717</c:v>
                </c:pt>
                <c:pt idx="8">
                  <c:v>5.9568190001980676</c:v>
                </c:pt>
                <c:pt idx="9">
                  <c:v>5.9807518693707635</c:v>
                </c:pt>
                <c:pt idx="10">
                  <c:v>5.8520016876360694</c:v>
                </c:pt>
                <c:pt idx="11">
                  <c:v>6.0565887118684429</c:v>
                </c:pt>
                <c:pt idx="12">
                  <c:v>5.778476946445271</c:v>
                </c:pt>
                <c:pt idx="13">
                  <c:v>5.5668143472057503</c:v>
                </c:pt>
                <c:pt idx="14">
                  <c:v>5.4302491743575239</c:v>
                </c:pt>
                <c:pt idx="15">
                  <c:v>5.781359792931986</c:v>
                </c:pt>
                <c:pt idx="16">
                  <c:v>5.7298893842937968</c:v>
                </c:pt>
                <c:pt idx="17">
                  <c:v>5.9068145951891351</c:v>
                </c:pt>
                <c:pt idx="18">
                  <c:v>6.1469159353576428</c:v>
                </c:pt>
                <c:pt idx="19">
                  <c:v>6.2904437337581562</c:v>
                </c:pt>
                <c:pt idx="20">
                  <c:v>6.7220592643926977</c:v>
                </c:pt>
                <c:pt idx="21">
                  <c:v>6.7134323947903338</c:v>
                </c:pt>
                <c:pt idx="22">
                  <c:v>7.0773767265380361</c:v>
                </c:pt>
                <c:pt idx="23">
                  <c:v>7.1684077765585812</c:v>
                </c:pt>
                <c:pt idx="24">
                  <c:v>7.2880142824828011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B4D-1F40-BE8D-AF241E7EE969}"/>
            </c:ext>
          </c:extLst>
        </c:ser>
        <c:ser>
          <c:idx val="4"/>
          <c:order val="4"/>
          <c:tx>
            <c:strRef>
              <c:f>Japan!$A$68</c:f>
              <c:strCache>
                <c:ptCount val="1"/>
                <c:pt idx="0">
                  <c:v>Net Worth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-3.7950698158375137E-2"/>
                  <c:y val="-0.16643550624133158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B4D-1F40-BE8D-AF241E7EE96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Japan!$P$68:$AN$68</c:f>
              <c:numCache>
                <c:formatCode>0.00%</c:formatCode>
                <c:ptCount val="25"/>
                <c:pt idx="0">
                  <c:v>2.2625011245737209E-2</c:v>
                </c:pt>
                <c:pt idx="1">
                  <c:v>6.6520711594757823E-2</c:v>
                </c:pt>
                <c:pt idx="2">
                  <c:v>9.2160759534221939E-2</c:v>
                </c:pt>
                <c:pt idx="3">
                  <c:v>8.256964902217763E-2</c:v>
                </c:pt>
                <c:pt idx="4">
                  <c:v>7.5104820839858685E-2</c:v>
                </c:pt>
                <c:pt idx="5">
                  <c:v>6.1315865739327756E-2</c:v>
                </c:pt>
                <c:pt idx="6">
                  <c:v>7.5711877214233364E-2</c:v>
                </c:pt>
                <c:pt idx="7">
                  <c:v>3.4112484584277396E-2</c:v>
                </c:pt>
                <c:pt idx="8">
                  <c:v>4.6718885117470195E-2</c:v>
                </c:pt>
                <c:pt idx="9">
                  <c:v>4.2613252174473183E-2</c:v>
                </c:pt>
                <c:pt idx="10">
                  <c:v>6.79853210980998E-3</c:v>
                </c:pt>
                <c:pt idx="11">
                  <c:v>8.7453027171739677E-3</c:v>
                </c:pt>
                <c:pt idx="12">
                  <c:v>7.5552350944627408E-2</c:v>
                </c:pt>
                <c:pt idx="13">
                  <c:v>6.5689627868363465E-2</c:v>
                </c:pt>
                <c:pt idx="14">
                  <c:v>4.1798048340005882E-2</c:v>
                </c:pt>
                <c:pt idx="15">
                  <c:v>0.12351619302105614</c:v>
                </c:pt>
                <c:pt idx="16">
                  <c:v>0.10485898081338028</c:v>
                </c:pt>
                <c:pt idx="17">
                  <c:v>0.16021192144621024</c:v>
                </c:pt>
                <c:pt idx="18">
                  <c:v>0.19400606759533956</c:v>
                </c:pt>
                <c:pt idx="19">
                  <c:v>0.19242904465160873</c:v>
                </c:pt>
                <c:pt idx="20">
                  <c:v>0.22117197263761976</c:v>
                </c:pt>
                <c:pt idx="21">
                  <c:v>0.2800165625235263</c:v>
                </c:pt>
                <c:pt idx="22">
                  <c:v>0.25830017347074058</c:v>
                </c:pt>
                <c:pt idx="23">
                  <c:v>0.27783025002885159</c:v>
                </c:pt>
                <c:pt idx="24">
                  <c:v>0.32401654781360284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B4D-1F40-BE8D-AF241E7EE969}"/>
            </c:ext>
          </c:extLst>
        </c:ser>
        <c:ser>
          <c:idx val="5"/>
          <c:order val="5"/>
          <c:tx>
            <c:strRef>
              <c:f>Japan!$A$69</c:f>
              <c:strCache>
                <c:ptCount val="1"/>
                <c:pt idx="0">
                  <c:v>Financial Net Worth</c:v>
                </c:pt>
              </c:strCache>
            </c:strRef>
          </c:tx>
          <c:marker>
            <c:symbol val="none"/>
          </c:marker>
          <c:dLbls>
            <c:dLbl>
              <c:idx val="24"/>
              <c:layout>
                <c:manualLayout>
                  <c:x val="-0.14990525772558191"/>
                  <c:y val="-6.3800277392510402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B4D-1F40-BE8D-AF241E7EE96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Japan!$P$2:$AN$2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Japan!$P$69:$AN$69</c:f>
              <c:numCache>
                <c:formatCode>0.00%</c:formatCode>
                <c:ptCount val="25"/>
                <c:pt idx="0">
                  <c:v>-5.8299313717540713E-2</c:v>
                </c:pt>
                <c:pt idx="1">
                  <c:v>-2.8343241841000122E-4</c:v>
                </c:pt>
                <c:pt idx="2">
                  <c:v>3.9350323517760799E-2</c:v>
                </c:pt>
                <c:pt idx="3">
                  <c:v>3.4503361345019634E-2</c:v>
                </c:pt>
                <c:pt idx="4">
                  <c:v>3.0980328936538015E-2</c:v>
                </c:pt>
                <c:pt idx="5">
                  <c:v>1.9250197920992029E-2</c:v>
                </c:pt>
                <c:pt idx="6">
                  <c:v>3.7253230454940223E-2</c:v>
                </c:pt>
                <c:pt idx="7">
                  <c:v>-2.9278878787009077E-3</c:v>
                </c:pt>
                <c:pt idx="8">
                  <c:v>1.062780361180149E-2</c:v>
                </c:pt>
                <c:pt idx="9">
                  <c:v>5.6866434213223016E-3</c:v>
                </c:pt>
                <c:pt idx="10">
                  <c:v>-2.8794234703494404E-2</c:v>
                </c:pt>
                <c:pt idx="11">
                  <c:v>-4.4645173894860335E-2</c:v>
                </c:pt>
                <c:pt idx="12">
                  <c:v>2.1453474104240478E-2</c:v>
                </c:pt>
                <c:pt idx="13">
                  <c:v>1.1796575511738183E-2</c:v>
                </c:pt>
                <c:pt idx="14">
                  <c:v>-1.1740379635183373E-2</c:v>
                </c:pt>
                <c:pt idx="15">
                  <c:v>6.5830100449232987E-2</c:v>
                </c:pt>
                <c:pt idx="16">
                  <c:v>4.8035000826414986E-2</c:v>
                </c:pt>
                <c:pt idx="17">
                  <c:v>0.10233624367506877</c:v>
                </c:pt>
                <c:pt idx="18">
                  <c:v>0.13590872099648266</c:v>
                </c:pt>
                <c:pt idx="19">
                  <c:v>0.13474957847717572</c:v>
                </c:pt>
                <c:pt idx="20">
                  <c:v>0.1632159362115484</c:v>
                </c:pt>
                <c:pt idx="21">
                  <c:v>0.22303734096213201</c:v>
                </c:pt>
                <c:pt idx="22">
                  <c:v>0.20087519629829487</c:v>
                </c:pt>
                <c:pt idx="23">
                  <c:v>0.21929558140088723</c:v>
                </c:pt>
                <c:pt idx="24">
                  <c:v>0.26442470600347434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B4D-1F40-BE8D-AF241E7EE9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66159608"/>
        <c:axId val="-2073242280"/>
      </c:lineChart>
      <c:catAx>
        <c:axId val="-2066159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bg2">
                <a:lumMod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073242280"/>
        <c:crosses val="autoZero"/>
        <c:auto val="1"/>
        <c:lblAlgn val="ctr"/>
        <c:lblOffset val="100"/>
        <c:noMultiLvlLbl val="0"/>
      </c:catAx>
      <c:valAx>
        <c:axId val="-2073242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7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-2066159608"/>
        <c:crosses val="autoZero"/>
        <c:crossBetween val="between"/>
      </c:valAx>
      <c:spPr>
        <a:noFill/>
        <a:ln>
          <a:solidFill>
            <a:schemeClr val="bg2">
              <a:lumMod val="75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381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Japan All Sectors, % to GDP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Japan!$A$89:$O$89</c:f>
              <c:strCache>
                <c:ptCount val="15"/>
                <c:pt idx="0">
                  <c:v>Net Worth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-5.8823594801587553E-2"/>
                  <c:y val="8.2332761578044603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51-1F4D-BCB8-BA678DF715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Japan!$P$84:$AN$84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Japan!$P$89:$AN$89</c:f>
              <c:numCache>
                <c:formatCode>0.00%</c:formatCode>
                <c:ptCount val="25"/>
                <c:pt idx="0">
                  <c:v>7.2244929534109783</c:v>
                </c:pt>
                <c:pt idx="1">
                  <c:v>7.022397140641278</c:v>
                </c:pt>
                <c:pt idx="2">
                  <c:v>6.9717215942342659</c:v>
                </c:pt>
                <c:pt idx="3">
                  <c:v>6.8591142211280118</c:v>
                </c:pt>
                <c:pt idx="4">
                  <c:v>6.6784441599926039</c:v>
                </c:pt>
                <c:pt idx="5">
                  <c:v>6.5507851603708485</c:v>
                </c:pt>
                <c:pt idx="6">
                  <c:v>6.4399427764255579</c:v>
                </c:pt>
                <c:pt idx="7">
                  <c:v>6.3684618693893942</c:v>
                </c:pt>
                <c:pt idx="8">
                  <c:v>6.2846349379111306</c:v>
                </c:pt>
                <c:pt idx="9">
                  <c:v>6.146535501406964</c:v>
                </c:pt>
                <c:pt idx="10">
                  <c:v>6.0566321678944508</c:v>
                </c:pt>
                <c:pt idx="11">
                  <c:v>6.0089757786576232</c:v>
                </c:pt>
                <c:pt idx="12">
                  <c:v>6.1554237143697135</c:v>
                </c:pt>
                <c:pt idx="13">
                  <c:v>6.2868165966444254</c:v>
                </c:pt>
                <c:pt idx="14">
                  <c:v>6.4308253044799688</c:v>
                </c:pt>
                <c:pt idx="15">
                  <c:v>6.6420172788206768</c:v>
                </c:pt>
                <c:pt idx="16">
                  <c:v>6.4169077127209357</c:v>
                </c:pt>
                <c:pt idx="17">
                  <c:v>6.4809603415488342</c:v>
                </c:pt>
                <c:pt idx="18">
                  <c:v>6.4310536345364806</c:v>
                </c:pt>
                <c:pt idx="19">
                  <c:v>6.3964647729341415</c:v>
                </c:pt>
                <c:pt idx="20">
                  <c:v>6.3712237540344709</c:v>
                </c:pt>
                <c:pt idx="21">
                  <c:v>6.2073358804486931</c:v>
                </c:pt>
                <c:pt idx="22">
                  <c:v>6.202668349712531</c:v>
                </c:pt>
                <c:pt idx="23">
                  <c:v>6.164915542675633</c:v>
                </c:pt>
                <c:pt idx="24">
                  <c:v>6.3566336174871543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151-1F4D-BCB8-BA678DF71528}"/>
            </c:ext>
          </c:extLst>
        </c:ser>
        <c:ser>
          <c:idx val="5"/>
          <c:order val="1"/>
          <c:tx>
            <c:strRef>
              <c:f>Japan!$A$90:$O$90</c:f>
              <c:strCache>
                <c:ptCount val="15"/>
                <c:pt idx="0">
                  <c:v>Financial Net Worth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dLbls>
            <c:dLbl>
              <c:idx val="24"/>
              <c:layout>
                <c:manualLayout>
                  <c:x val="-4.9411819633333541E-2"/>
                  <c:y val="-8.5763293310463243E-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51-1F4D-BCB8-BA678DF715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Japan!$P$84:$AN$84</c:f>
              <c:numCache>
                <c:formatCode>General</c:formatCode>
                <c:ptCount val="25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</c:numCache>
            </c:numRef>
          </c:cat>
          <c:val>
            <c:numRef>
              <c:f>Japan!$P$90:$AN$90</c:f>
              <c:numCache>
                <c:formatCode>0.00%</c:formatCode>
                <c:ptCount val="25"/>
                <c:pt idx="0">
                  <c:v>0.16347953396858061</c:v>
                </c:pt>
                <c:pt idx="1">
                  <c:v>0.17127151330786972</c:v>
                </c:pt>
                <c:pt idx="2">
                  <c:v>0.20543084783452947</c:v>
                </c:pt>
                <c:pt idx="3">
                  <c:v>0.24386183976515208</c:v>
                </c:pt>
                <c:pt idx="4">
                  <c:v>0.25663918993234935</c:v>
                </c:pt>
                <c:pt idx="5">
                  <c:v>0.16917020204683142</c:v>
                </c:pt>
                <c:pt idx="6">
                  <c:v>0.26119903703394232</c:v>
                </c:pt>
                <c:pt idx="7">
                  <c:v>0.34068412347874322</c:v>
                </c:pt>
                <c:pt idx="8">
                  <c:v>0.35170242925101403</c:v>
                </c:pt>
                <c:pt idx="9">
                  <c:v>0.32131194233923199</c:v>
                </c:pt>
                <c:pt idx="10">
                  <c:v>0.37344898528769876</c:v>
                </c:pt>
                <c:pt idx="11">
                  <c:v>0.3418522939224562</c:v>
                </c:pt>
                <c:pt idx="12">
                  <c:v>0.41884893268805001</c:v>
                </c:pt>
                <c:pt idx="13">
                  <c:v>0.46075688721322039</c:v>
                </c:pt>
                <c:pt idx="14">
                  <c:v>0.48379758858816746</c:v>
                </c:pt>
                <c:pt idx="15">
                  <c:v>0.55392736684909671</c:v>
                </c:pt>
                <c:pt idx="16">
                  <c:v>0.53982591122003809</c:v>
                </c:pt>
                <c:pt idx="17">
                  <c:v>0.57902742830048748</c:v>
                </c:pt>
                <c:pt idx="18">
                  <c:v>0.62982617486926151</c:v>
                </c:pt>
                <c:pt idx="19">
                  <c:v>0.63162104839741851</c:v>
                </c:pt>
                <c:pt idx="20">
                  <c:v>0.64607278984928929</c:v>
                </c:pt>
                <c:pt idx="21">
                  <c:v>0.64052755401641193</c:v>
                </c:pt>
                <c:pt idx="22">
                  <c:v>0.60852434098857833</c:v>
                </c:pt>
                <c:pt idx="23">
                  <c:v>0.57185274877861625</c:v>
                </c:pt>
                <c:pt idx="24">
                  <c:v>0.65887588902073468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151-1F4D-BCB8-BA678DF715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54763792"/>
        <c:axId val="737312016"/>
      </c:lineChart>
      <c:catAx>
        <c:axId val="75476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2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7312016"/>
        <c:crosses val="autoZero"/>
        <c:auto val="1"/>
        <c:lblAlgn val="ctr"/>
        <c:lblOffset val="100"/>
        <c:noMultiLvlLbl val="0"/>
      </c:catAx>
      <c:valAx>
        <c:axId val="737312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7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4763792"/>
        <c:crosses val="autoZero"/>
        <c:crossBetween val="between"/>
      </c:valAx>
      <c:spPr>
        <a:noFill/>
        <a:ln>
          <a:solidFill>
            <a:schemeClr val="bg2">
              <a:lumMod val="75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38100" cap="flat" cmpd="sng" algn="ctr">
      <a:solidFill>
        <a:schemeClr val="dk1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Japan Public and Private Debt to GDP</a:t>
            </a:r>
          </a:p>
        </c:rich>
      </c:tx>
      <c:layout>
        <c:manualLayout>
          <c:xMode val="edge"/>
          <c:yMode val="edge"/>
          <c:x val="0.29094599086119244"/>
          <c:y val="2.2002796033163539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'Debt Charts'!$G$2</c:f>
              <c:strCache>
                <c:ptCount val="1"/>
                <c:pt idx="0">
                  <c:v>Public Debt to GDP</c:v>
                </c:pt>
              </c:strCache>
            </c:strRef>
          </c:tx>
          <c:spPr>
            <a:ln>
              <a:solidFill>
                <a:srgbClr val="3366FF"/>
              </a:solidFill>
            </a:ln>
          </c:spPr>
          <c:invertIfNegative val="0"/>
          <c:cat>
            <c:numRef>
              <c:f>'Debt Charts'!$F$3:$F$59</c:f>
              <c:numCache>
                <c:formatCode>######</c:formatCode>
                <c:ptCount val="57"/>
                <c:pt idx="1">
                  <c:v>1964</c:v>
                </c:pt>
                <c:pt idx="2">
                  <c:v>1965</c:v>
                </c:pt>
                <c:pt idx="3">
                  <c:v>1966</c:v>
                </c:pt>
                <c:pt idx="4">
                  <c:v>1967</c:v>
                </c:pt>
                <c:pt idx="5">
                  <c:v>1968</c:v>
                </c:pt>
                <c:pt idx="6">
                  <c:v>1969</c:v>
                </c:pt>
                <c:pt idx="7">
                  <c:v>1970</c:v>
                </c:pt>
                <c:pt idx="8">
                  <c:v>1971</c:v>
                </c:pt>
                <c:pt idx="9">
                  <c:v>1972</c:v>
                </c:pt>
                <c:pt idx="10">
                  <c:v>1973</c:v>
                </c:pt>
                <c:pt idx="11">
                  <c:v>1974</c:v>
                </c:pt>
                <c:pt idx="12">
                  <c:v>1975</c:v>
                </c:pt>
                <c:pt idx="13">
                  <c:v>1976</c:v>
                </c:pt>
                <c:pt idx="14">
                  <c:v>1977</c:v>
                </c:pt>
                <c:pt idx="15">
                  <c:v>1978</c:v>
                </c:pt>
                <c:pt idx="16">
                  <c:v>1979</c:v>
                </c:pt>
                <c:pt idx="17">
                  <c:v>1980</c:v>
                </c:pt>
                <c:pt idx="18">
                  <c:v>1981</c:v>
                </c:pt>
                <c:pt idx="19">
                  <c:v>1982</c:v>
                </c:pt>
                <c:pt idx="20">
                  <c:v>1983</c:v>
                </c:pt>
                <c:pt idx="21">
                  <c:v>1984</c:v>
                </c:pt>
                <c:pt idx="22">
                  <c:v>1985</c:v>
                </c:pt>
                <c:pt idx="23">
                  <c:v>1986</c:v>
                </c:pt>
                <c:pt idx="24">
                  <c:v>1987</c:v>
                </c:pt>
                <c:pt idx="25">
                  <c:v>1988</c:v>
                </c:pt>
                <c:pt idx="26">
                  <c:v>1989</c:v>
                </c:pt>
                <c:pt idx="27">
                  <c:v>1990</c:v>
                </c:pt>
                <c:pt idx="28">
                  <c:v>1991</c:v>
                </c:pt>
                <c:pt idx="29">
                  <c:v>1992</c:v>
                </c:pt>
                <c:pt idx="30">
                  <c:v>1993</c:v>
                </c:pt>
                <c:pt idx="31">
                  <c:v>1994</c:v>
                </c:pt>
                <c:pt idx="32">
                  <c:v>1995</c:v>
                </c:pt>
                <c:pt idx="33">
                  <c:v>1996</c:v>
                </c:pt>
                <c:pt idx="34">
                  <c:v>1997</c:v>
                </c:pt>
                <c:pt idx="35">
                  <c:v>1998</c:v>
                </c:pt>
                <c:pt idx="36">
                  <c:v>1999</c:v>
                </c:pt>
                <c:pt idx="37">
                  <c:v>2000</c:v>
                </c:pt>
                <c:pt idx="38">
                  <c:v>2001</c:v>
                </c:pt>
                <c:pt idx="39">
                  <c:v>2002</c:v>
                </c:pt>
                <c:pt idx="40">
                  <c:v>2003</c:v>
                </c:pt>
                <c:pt idx="41">
                  <c:v>2004</c:v>
                </c:pt>
                <c:pt idx="42">
                  <c:v>2005</c:v>
                </c:pt>
                <c:pt idx="43">
                  <c:v>2006</c:v>
                </c:pt>
                <c:pt idx="44">
                  <c:v>2007</c:v>
                </c:pt>
                <c:pt idx="45">
                  <c:v>2008</c:v>
                </c:pt>
                <c:pt idx="46">
                  <c:v>2009</c:v>
                </c:pt>
                <c:pt idx="47">
                  <c:v>2010</c:v>
                </c:pt>
                <c:pt idx="48" formatCode="General">
                  <c:v>2011</c:v>
                </c:pt>
                <c:pt idx="49" formatCode="General">
                  <c:v>2012</c:v>
                </c:pt>
                <c:pt idx="50" formatCode="General">
                  <c:v>2013</c:v>
                </c:pt>
                <c:pt idx="51" formatCode="General">
                  <c:v>2014</c:v>
                </c:pt>
                <c:pt idx="52" formatCode="General">
                  <c:v>2015</c:v>
                </c:pt>
                <c:pt idx="53" formatCode="General">
                  <c:v>2016</c:v>
                </c:pt>
                <c:pt idx="54" formatCode="General">
                  <c:v>2017</c:v>
                </c:pt>
                <c:pt idx="55" formatCode="General">
                  <c:v>2018</c:v>
                </c:pt>
                <c:pt idx="56" formatCode="General">
                  <c:v>2019</c:v>
                </c:pt>
              </c:numCache>
            </c:numRef>
          </c:cat>
          <c:val>
            <c:numRef>
              <c:f>'Debt Charts'!$G$3:$G$59</c:f>
              <c:numCache>
                <c:formatCode>0%</c:formatCode>
                <c:ptCount val="57"/>
                <c:pt idx="1">
                  <c:v>4.5672059117235875E-2</c:v>
                </c:pt>
                <c:pt idx="2">
                  <c:v>5.3750471612000243E-2</c:v>
                </c:pt>
                <c:pt idx="3">
                  <c:v>6.9747812418129426E-2</c:v>
                </c:pt>
                <c:pt idx="4">
                  <c:v>8.5364728764489556E-2</c:v>
                </c:pt>
                <c:pt idx="5">
                  <c:v>9.0341539106255975E-2</c:v>
                </c:pt>
                <c:pt idx="6">
                  <c:v>8.8051725163067307E-2</c:v>
                </c:pt>
                <c:pt idx="7">
                  <c:v>8.4891342138308179E-2</c:v>
                </c:pt>
                <c:pt idx="8">
                  <c:v>9.424416954869376E-2</c:v>
                </c:pt>
                <c:pt idx="9">
                  <c:v>0.12667749344116094</c:v>
                </c:pt>
                <c:pt idx="10">
                  <c:v>0.116930896549272</c:v>
                </c:pt>
                <c:pt idx="11">
                  <c:v>0.11702141622716844</c:v>
                </c:pt>
                <c:pt idx="12">
                  <c:v>0.15368211451724906</c:v>
                </c:pt>
                <c:pt idx="13">
                  <c:v>0.19617797602252465</c:v>
                </c:pt>
                <c:pt idx="14">
                  <c:v>0.24834265334927974</c:v>
                </c:pt>
                <c:pt idx="15">
                  <c:v>0.30498364024187391</c:v>
                </c:pt>
                <c:pt idx="16">
                  <c:v>0.35005643046396479</c:v>
                </c:pt>
                <c:pt idx="17">
                  <c:v>0.52371020757509024</c:v>
                </c:pt>
                <c:pt idx="18">
                  <c:v>0.57199363479081655</c:v>
                </c:pt>
                <c:pt idx="19">
                  <c:v>0.6129973551088046</c:v>
                </c:pt>
                <c:pt idx="20">
                  <c:v>0.67066454434911371</c:v>
                </c:pt>
                <c:pt idx="21">
                  <c:v>0.6862924475474893</c:v>
                </c:pt>
                <c:pt idx="22">
                  <c:v>0.68964346143643451</c:v>
                </c:pt>
                <c:pt idx="23">
                  <c:v>0.72337055054219501</c:v>
                </c:pt>
                <c:pt idx="24">
                  <c:v>0.74951938004639063</c:v>
                </c:pt>
                <c:pt idx="25">
                  <c:v>0.72775300495833506</c:v>
                </c:pt>
                <c:pt idx="26">
                  <c:v>0.69617283143902764</c:v>
                </c:pt>
                <c:pt idx="27">
                  <c:v>0.69353005024988168</c:v>
                </c:pt>
                <c:pt idx="28">
                  <c:v>0.68781029962324047</c:v>
                </c:pt>
                <c:pt idx="29">
                  <c:v>0.73674677620615781</c:v>
                </c:pt>
                <c:pt idx="30">
                  <c:v>0.79929049712885381</c:v>
                </c:pt>
                <c:pt idx="31">
                  <c:v>0.86217587566470877</c:v>
                </c:pt>
                <c:pt idx="32">
                  <c:v>0.95070249183337918</c:v>
                </c:pt>
                <c:pt idx="33">
                  <c:v>1.0229408119940273</c:v>
                </c:pt>
                <c:pt idx="34">
                  <c:v>1.0910433004082774</c:v>
                </c:pt>
                <c:pt idx="35">
                  <c:v>1.1807487692679866</c:v>
                </c:pt>
                <c:pt idx="36">
                  <c:v>1.3176053657468327</c:v>
                </c:pt>
                <c:pt idx="37">
                  <c:v>1.3917992200582487</c:v>
                </c:pt>
                <c:pt idx="38">
                  <c:v>1.4850508121337271</c:v>
                </c:pt>
                <c:pt idx="39">
                  <c:v>1.5864009541340447</c:v>
                </c:pt>
                <c:pt idx="40">
                  <c:v>1.6412802698948603</c:v>
                </c:pt>
                <c:pt idx="41">
                  <c:v>1.7467858710002622</c:v>
                </c:pt>
                <c:pt idx="42">
                  <c:v>1.7924045203810943</c:v>
                </c:pt>
                <c:pt idx="43">
                  <c:v>1.7886891447895983</c:v>
                </c:pt>
                <c:pt idx="44">
                  <c:v>1.765711558014641</c:v>
                </c:pt>
                <c:pt idx="45">
                  <c:v>1.8462665903870383</c:v>
                </c:pt>
                <c:pt idx="46">
                  <c:v>2.0235995432082876</c:v>
                </c:pt>
                <c:pt idx="47">
                  <c:v>2.0819643856078667</c:v>
                </c:pt>
                <c:pt idx="48">
                  <c:v>2.2228241880227957</c:v>
                </c:pt>
                <c:pt idx="49">
                  <c:v>2.285770163561617</c:v>
                </c:pt>
                <c:pt idx="50">
                  <c:v>2.3277189911434495</c:v>
                </c:pt>
                <c:pt idx="51">
                  <c:v>2.3610434535466363</c:v>
                </c:pt>
                <c:pt idx="52">
                  <c:v>2.3301495144169238</c:v>
                </c:pt>
                <c:pt idx="53">
                  <c:v>2.3607123466725923</c:v>
                </c:pt>
                <c:pt idx="54">
                  <c:v>2.3664430158070111</c:v>
                </c:pt>
                <c:pt idx="55">
                  <c:v>2.3805390876539287</c:v>
                </c:pt>
                <c:pt idx="56">
                  <c:v>2.3939548196556948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C0-D347-9684-11EE8427ED50}"/>
            </c:ext>
          </c:extLst>
        </c:ser>
        <c:ser>
          <c:idx val="1"/>
          <c:order val="1"/>
          <c:tx>
            <c:strRef>
              <c:f>'Debt Charts'!$H$2</c:f>
              <c:strCache>
                <c:ptCount val="1"/>
                <c:pt idx="0">
                  <c:v>Private Debt to GDP</c:v>
                </c:pt>
              </c:strCache>
            </c:strRef>
          </c:tx>
          <c:spPr>
            <a:solidFill>
              <a:srgbClr val="CD1B00"/>
            </a:solidFill>
            <a:ln>
              <a:solidFill>
                <a:srgbClr val="CD1B00"/>
              </a:solidFill>
            </a:ln>
          </c:spPr>
          <c:invertIfNegative val="0"/>
          <c:cat>
            <c:numRef>
              <c:f>'Debt Charts'!$F$3:$F$59</c:f>
              <c:numCache>
                <c:formatCode>######</c:formatCode>
                <c:ptCount val="57"/>
                <c:pt idx="1">
                  <c:v>1964</c:v>
                </c:pt>
                <c:pt idx="2">
                  <c:v>1965</c:v>
                </c:pt>
                <c:pt idx="3">
                  <c:v>1966</c:v>
                </c:pt>
                <c:pt idx="4">
                  <c:v>1967</c:v>
                </c:pt>
                <c:pt idx="5">
                  <c:v>1968</c:v>
                </c:pt>
                <c:pt idx="6">
                  <c:v>1969</c:v>
                </c:pt>
                <c:pt idx="7">
                  <c:v>1970</c:v>
                </c:pt>
                <c:pt idx="8">
                  <c:v>1971</c:v>
                </c:pt>
                <c:pt idx="9">
                  <c:v>1972</c:v>
                </c:pt>
                <c:pt idx="10">
                  <c:v>1973</c:v>
                </c:pt>
                <c:pt idx="11">
                  <c:v>1974</c:v>
                </c:pt>
                <c:pt idx="12">
                  <c:v>1975</c:v>
                </c:pt>
                <c:pt idx="13">
                  <c:v>1976</c:v>
                </c:pt>
                <c:pt idx="14">
                  <c:v>1977</c:v>
                </c:pt>
                <c:pt idx="15">
                  <c:v>1978</c:v>
                </c:pt>
                <c:pt idx="16">
                  <c:v>1979</c:v>
                </c:pt>
                <c:pt idx="17">
                  <c:v>1980</c:v>
                </c:pt>
                <c:pt idx="18">
                  <c:v>1981</c:v>
                </c:pt>
                <c:pt idx="19">
                  <c:v>1982</c:v>
                </c:pt>
                <c:pt idx="20">
                  <c:v>1983</c:v>
                </c:pt>
                <c:pt idx="21">
                  <c:v>1984</c:v>
                </c:pt>
                <c:pt idx="22">
                  <c:v>1985</c:v>
                </c:pt>
                <c:pt idx="23">
                  <c:v>1986</c:v>
                </c:pt>
                <c:pt idx="24">
                  <c:v>1987</c:v>
                </c:pt>
                <c:pt idx="25">
                  <c:v>1988</c:v>
                </c:pt>
                <c:pt idx="26">
                  <c:v>1989</c:v>
                </c:pt>
                <c:pt idx="27">
                  <c:v>1990</c:v>
                </c:pt>
                <c:pt idx="28">
                  <c:v>1991</c:v>
                </c:pt>
                <c:pt idx="29">
                  <c:v>1992</c:v>
                </c:pt>
                <c:pt idx="30">
                  <c:v>1993</c:v>
                </c:pt>
                <c:pt idx="31">
                  <c:v>1994</c:v>
                </c:pt>
                <c:pt idx="32">
                  <c:v>1995</c:v>
                </c:pt>
                <c:pt idx="33">
                  <c:v>1996</c:v>
                </c:pt>
                <c:pt idx="34">
                  <c:v>1997</c:v>
                </c:pt>
                <c:pt idx="35">
                  <c:v>1998</c:v>
                </c:pt>
                <c:pt idx="36">
                  <c:v>1999</c:v>
                </c:pt>
                <c:pt idx="37">
                  <c:v>2000</c:v>
                </c:pt>
                <c:pt idx="38">
                  <c:v>2001</c:v>
                </c:pt>
                <c:pt idx="39">
                  <c:v>2002</c:v>
                </c:pt>
                <c:pt idx="40">
                  <c:v>2003</c:v>
                </c:pt>
                <c:pt idx="41">
                  <c:v>2004</c:v>
                </c:pt>
                <c:pt idx="42">
                  <c:v>2005</c:v>
                </c:pt>
                <c:pt idx="43">
                  <c:v>2006</c:v>
                </c:pt>
                <c:pt idx="44">
                  <c:v>2007</c:v>
                </c:pt>
                <c:pt idx="45">
                  <c:v>2008</c:v>
                </c:pt>
                <c:pt idx="46">
                  <c:v>2009</c:v>
                </c:pt>
                <c:pt idx="47">
                  <c:v>2010</c:v>
                </c:pt>
                <c:pt idx="48" formatCode="General">
                  <c:v>2011</c:v>
                </c:pt>
                <c:pt idx="49" formatCode="General">
                  <c:v>2012</c:v>
                </c:pt>
                <c:pt idx="50" formatCode="General">
                  <c:v>2013</c:v>
                </c:pt>
                <c:pt idx="51" formatCode="General">
                  <c:v>2014</c:v>
                </c:pt>
                <c:pt idx="52" formatCode="General">
                  <c:v>2015</c:v>
                </c:pt>
                <c:pt idx="53" formatCode="General">
                  <c:v>2016</c:v>
                </c:pt>
                <c:pt idx="54" formatCode="General">
                  <c:v>2017</c:v>
                </c:pt>
                <c:pt idx="55" formatCode="General">
                  <c:v>2018</c:v>
                </c:pt>
                <c:pt idx="56" formatCode="General">
                  <c:v>2019</c:v>
                </c:pt>
              </c:numCache>
            </c:numRef>
          </c:cat>
          <c:val>
            <c:numRef>
              <c:f>'Debt Charts'!$H$3:$H$59</c:f>
              <c:numCache>
                <c:formatCode>0%</c:formatCode>
                <c:ptCount val="57"/>
                <c:pt idx="1">
                  <c:v>1.1816521467927752</c:v>
                </c:pt>
                <c:pt idx="2">
                  <c:v>1.2580042142262369</c:v>
                </c:pt>
                <c:pt idx="3">
                  <c:v>1.2645418086047844</c:v>
                </c:pt>
                <c:pt idx="4">
                  <c:v>1.2722334171011658</c:v>
                </c:pt>
                <c:pt idx="5">
                  <c:v>1.248016485855072</c:v>
                </c:pt>
                <c:pt idx="6">
                  <c:v>1.266569640976245</c:v>
                </c:pt>
                <c:pt idx="7">
                  <c:v>1.230942796415005</c:v>
                </c:pt>
                <c:pt idx="8">
                  <c:v>1.3669514552951516</c:v>
                </c:pt>
                <c:pt idx="9">
                  <c:v>1.4573736574703855</c:v>
                </c:pt>
                <c:pt idx="10">
                  <c:v>1.4399700959110264</c:v>
                </c:pt>
                <c:pt idx="11">
                  <c:v>1.3761357847188189</c:v>
                </c:pt>
                <c:pt idx="12">
                  <c:v>1.4249436250000618</c:v>
                </c:pt>
                <c:pt idx="13">
                  <c:v>1.4364312402582147</c:v>
                </c:pt>
                <c:pt idx="14">
                  <c:v>1.4215943308122332</c:v>
                </c:pt>
                <c:pt idx="15">
                  <c:v>1.412018524192441</c:v>
                </c:pt>
                <c:pt idx="16">
                  <c:v>1.4360874059282041</c:v>
                </c:pt>
                <c:pt idx="17">
                  <c:v>1.4534747564196644</c:v>
                </c:pt>
                <c:pt idx="18">
                  <c:v>1.4859081936307559</c:v>
                </c:pt>
                <c:pt idx="19">
                  <c:v>1.5474459894654786</c:v>
                </c:pt>
                <c:pt idx="20">
                  <c:v>1.6242277696544491</c:v>
                </c:pt>
                <c:pt idx="21">
                  <c:v>1.6568446811669018</c:v>
                </c:pt>
                <c:pt idx="22">
                  <c:v>1.6696788941809066</c:v>
                </c:pt>
                <c:pt idx="23">
                  <c:v>1.7393571303827642</c:v>
                </c:pt>
                <c:pt idx="24">
                  <c:v>1.9061629785367218</c:v>
                </c:pt>
                <c:pt idx="25">
                  <c:v>1.9695707195668697</c:v>
                </c:pt>
                <c:pt idx="26">
                  <c:v>2.070759515276916</c:v>
                </c:pt>
                <c:pt idx="27">
                  <c:v>2.1302251903555502</c:v>
                </c:pt>
                <c:pt idx="28">
                  <c:v>2.1268098849492145</c:v>
                </c:pt>
                <c:pt idx="29">
                  <c:v>2.1550384230413462</c:v>
                </c:pt>
                <c:pt idx="30">
                  <c:v>2.1944820954637536</c:v>
                </c:pt>
                <c:pt idx="31">
                  <c:v>2.2076701374138312</c:v>
                </c:pt>
                <c:pt idx="32">
                  <c:v>2.2091442234499863</c:v>
                </c:pt>
                <c:pt idx="33">
                  <c:v>2.1815899212165299</c:v>
                </c:pt>
                <c:pt idx="34">
                  <c:v>2.1432189286547758</c:v>
                </c:pt>
                <c:pt idx="35">
                  <c:v>2.0253627313489186</c:v>
                </c:pt>
                <c:pt idx="36">
                  <c:v>1.9964841842172008</c:v>
                </c:pt>
                <c:pt idx="37">
                  <c:v>1.9072334471223036</c:v>
                </c:pt>
                <c:pt idx="38">
                  <c:v>1.8589508704505693</c:v>
                </c:pt>
                <c:pt idx="39">
                  <c:v>1.8203194193953247</c:v>
                </c:pt>
                <c:pt idx="40">
                  <c:v>1.739549441822644</c:v>
                </c:pt>
                <c:pt idx="41">
                  <c:v>1.6662816762879069</c:v>
                </c:pt>
                <c:pt idx="42">
                  <c:v>1.6436431759279329</c:v>
                </c:pt>
                <c:pt idx="43">
                  <c:v>1.6302288738776614</c:v>
                </c:pt>
                <c:pt idx="44">
                  <c:v>1.607365181322437</c:v>
                </c:pt>
                <c:pt idx="45">
                  <c:v>1.6546484002690909</c:v>
                </c:pt>
                <c:pt idx="46">
                  <c:v>1.7119162167186583</c:v>
                </c:pt>
                <c:pt idx="47">
                  <c:v>1.6349385904656684</c:v>
                </c:pt>
                <c:pt idx="48">
                  <c:v>1.6375042352747256</c:v>
                </c:pt>
                <c:pt idx="49">
                  <c:v>1.6151879394824442</c:v>
                </c:pt>
                <c:pt idx="50">
                  <c:v>1.5971416340537976</c:v>
                </c:pt>
                <c:pt idx="51">
                  <c:v>1.5738708346148906</c:v>
                </c:pt>
                <c:pt idx="52">
                  <c:v>1.5318487916886245</c:v>
                </c:pt>
                <c:pt idx="53">
                  <c:v>1.5611528241746135</c:v>
                </c:pt>
                <c:pt idx="54">
                  <c:v>1.5616145536612218</c:v>
                </c:pt>
                <c:pt idx="55">
                  <c:v>1.6005630045586396</c:v>
                </c:pt>
                <c:pt idx="56">
                  <c:v>1.6305603632602115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C0-D347-9684-11EE8427ED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06465104"/>
        <c:axId val="1"/>
      </c:barChart>
      <c:catAx>
        <c:axId val="2006465104"/>
        <c:scaling>
          <c:orientation val="minMax"/>
        </c:scaling>
        <c:delete val="0"/>
        <c:axPos val="b"/>
        <c:numFmt formatCode="######" sourceLinked="1"/>
        <c:majorTickMark val="out"/>
        <c:minorTickMark val="none"/>
        <c:tickLblPos val="nextTo"/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>
            <a:solidFill>
              <a:schemeClr val="bg1">
                <a:lumMod val="75000"/>
              </a:schemeClr>
            </a:solidFill>
          </a:ln>
        </c:spPr>
        <c:crossAx val="2006465104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legend>
      <c:legendPos val="b"/>
      <c:overlay val="0"/>
    </c:legend>
    <c:plotVisOnly val="1"/>
    <c:dispBlanksAs val="gap"/>
    <c:showDLblsOverMax val="0"/>
  </c:chart>
  <c:spPr>
    <a:solidFill>
      <a:schemeClr val="lt1"/>
    </a:solidFill>
    <a:ln w="381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195C6-1B02-3041-AB64-AE90CB409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E279A5-6546-5F41-A75A-593B9B9EA4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C1CA4-5217-0F49-8920-000B04951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27A6-D1B2-BA41-8CA2-3554DEAE6282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28468-1431-CD42-B5A4-58F18CA98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31A55B-F5D6-384C-A89A-0A6CF265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3BE66-D5A1-E84A-BC5D-1E603021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6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D1110-C992-3C43-BC7B-AC63D8E32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669A57-F0BA-2340-BC33-9A7B2024B6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485BF-5F78-BD41-B21C-34326CE1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27A6-D1B2-BA41-8CA2-3554DEAE6282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191D4-83A9-4343-A157-49280B975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EAAB8-8442-EE4F-A958-0A6227087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3BE66-D5A1-E84A-BC5D-1E603021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76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699442-2EE9-F34D-94EA-9DA68DB98E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97B4AC-9A64-344A-9132-2852DB513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42BA7-2B6F-BC40-B52B-6E59EF49C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27A6-D1B2-BA41-8CA2-3554DEAE6282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DBFEF-5CD7-6B43-9CB8-0294A2037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F2FB5A-A387-7E4F-8E73-7EBA7D9D7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3BE66-D5A1-E84A-BC5D-1E603021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3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D6073-8E10-6846-9882-1D8855A6C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5AD30-BEFF-3045-92F5-6AA75A201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A7C1F-51DA-D94E-B1C6-8B84A22FC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27A6-D1B2-BA41-8CA2-3554DEAE6282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EFB73-B2CB-3240-85B5-799D10D48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8FB578-16E1-0742-B2C8-3386224F3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3BE66-D5A1-E84A-BC5D-1E603021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5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A1E64-175D-A142-BA86-8ADF87DB1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418A08-1745-794F-AD85-E9656F88E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A1930-B279-6E4C-93C4-8262CC762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27A6-D1B2-BA41-8CA2-3554DEAE6282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D7826-6A2F-1A4F-B964-F209D1ACD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98000-0574-FC45-B49A-3AC235770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3BE66-D5A1-E84A-BC5D-1E603021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1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C7CD0-881A-E74C-9A9F-83DE86B68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7463D-F379-D444-B0AA-9FC6B084A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758C7E-7CEF-BF46-8118-960C7E0D3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51C0E-D506-6141-B6E9-E20E1FF1F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27A6-D1B2-BA41-8CA2-3554DEAE6282}" type="datetimeFigureOut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85D35-2A14-DB4C-BB7C-6BEF9FC2B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1F6E9-9BB2-A049-A67F-852D5ACD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3BE66-D5A1-E84A-BC5D-1E603021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28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51774-08DB-264F-90D4-B013CD64A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613E5F-E964-D84A-93B5-DAC6049B1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44179E-F032-6849-88FD-AC04799C5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1B36EC-99D7-4B40-839C-BC44A2DEEA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F933E0-52FF-0E48-921F-AD8EFED66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3F0867-D8F7-124A-8FE1-04EA12878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27A6-D1B2-BA41-8CA2-3554DEAE6282}" type="datetimeFigureOut">
              <a:rPr lang="en-US" smtClean="0"/>
              <a:t>9/9/20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AB7EB4-C677-5043-8752-A1DFB1AD2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2E925B-CE9A-2C4E-9645-9FBD22D1D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3BE66-D5A1-E84A-BC5D-1E603021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2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9AE19-E92F-8143-B496-9E4A806AF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CBA6A4-42D8-FD4B-8956-6B7F90E8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27A6-D1B2-BA41-8CA2-3554DEAE6282}" type="datetimeFigureOut">
              <a:rPr lang="en-US" smtClean="0"/>
              <a:t>9/9/20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8E2606-0D87-6F40-94AD-EBCE82488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F659F2-7BDD-8940-A848-9D7F60C72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3BE66-D5A1-E84A-BC5D-1E603021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3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5A198B-C35D-B74A-88CA-32024CAF9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27A6-D1B2-BA41-8CA2-3554DEAE6282}" type="datetimeFigureOut">
              <a:rPr lang="en-US" smtClean="0"/>
              <a:t>9/9/20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543C75-F888-D54A-877E-3F39A1651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73C213-2AA0-734A-AB26-36E9651DF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3BE66-D5A1-E84A-BC5D-1E603021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3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D0920-DB24-674F-A217-5D8872D17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AC9BB-0C56-8D4E-9ACC-C06203ACE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EE81DE-5797-A242-A0F2-6B4271F33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4F42F-0252-274C-B6D4-9D9E61386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27A6-D1B2-BA41-8CA2-3554DEAE6282}" type="datetimeFigureOut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76D043-3F27-124F-8CEA-9E07A81B5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F30F08-739C-064B-9A45-78C047B9F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3BE66-D5A1-E84A-BC5D-1E603021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25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87045-CDDC-F247-A9DA-663F5783D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48F405-94F8-5C48-8977-A8E80CB566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F06DF1-8139-F84E-85D8-A4B4354EA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5DE71-8441-2044-8CDD-06F42D1AA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127A6-D1B2-BA41-8CA2-3554DEAE6282}" type="datetimeFigureOut">
              <a:rPr lang="en-US" smtClean="0"/>
              <a:t>9/9/20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62410-554B-564F-A7A0-CF66E4F38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3B411-22C1-744A-B485-10288DC9B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53BE66-D5A1-E84A-BC5D-1E603021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0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7E4CB9-7D60-0B45-AE8A-A93A4DE7C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24C65B-192D-CE41-9215-1DB8DF856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447C8-A545-374A-A9C8-35717EE44F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127A6-D1B2-BA41-8CA2-3554DEAE6282}" type="datetimeFigureOut">
              <a:rPr lang="en-US" smtClean="0"/>
              <a:t>9/9/20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6EA518-D10F-CF41-886C-E28BDE927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82809-C898-8D49-BAE4-4043E1E507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3BE66-D5A1-E84A-BC5D-1E603021D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44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1CDEEE-2BC6-4ECA-8405-CC8CC674D8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80" t="16938" r="353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8805C0-0D96-E042-B673-8A2F0568F1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en-US" sz="6600" dirty="0"/>
              <a:t>Japan</a:t>
            </a:r>
            <a:br>
              <a:rPr lang="en-US" sz="6600" dirty="0"/>
            </a:br>
            <a:r>
              <a:rPr lang="en-US" sz="6600" dirty="0"/>
              <a:t>Sector Balance Sheets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4AAC24-B3D2-5940-85EC-A2A1122302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1" y="6398159"/>
            <a:ext cx="1143000" cy="1905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0FCAC38-101C-2D4A-A21A-9F8A89D4C7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3" y="6489592"/>
            <a:ext cx="2581275" cy="41397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860D2AE-75C0-7049-BAF0-4D74BCCD4887}"/>
              </a:ext>
            </a:extLst>
          </p:cNvPr>
          <p:cNvSpPr/>
          <p:nvPr/>
        </p:nvSpPr>
        <p:spPr>
          <a:xfrm>
            <a:off x="9970412" y="6366482"/>
            <a:ext cx="22168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Proprietary. ©TYCHOS 2020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137AF4A-BA2B-D84F-B1D3-384B7A0B46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73191" y="6593857"/>
            <a:ext cx="1811265" cy="264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5779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EC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84A88064-4FE5-8544-B184-A9A448062C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1485857"/>
              </p:ext>
            </p:extLst>
          </p:nvPr>
        </p:nvGraphicFramePr>
        <p:xfrm>
          <a:off x="1624779" y="821561"/>
          <a:ext cx="8942443" cy="5214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77B22635-D572-5846-BCA4-7B4506A92E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6437411"/>
            <a:ext cx="1143000" cy="190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6708B1D-7D0E-1840-B76A-9B1C2AF455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70762"/>
            <a:ext cx="1824670" cy="30777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47881115-8C06-4440-8BAC-F2E0AA41581C}"/>
              </a:ext>
            </a:extLst>
          </p:cNvPr>
          <p:cNvSpPr/>
          <p:nvPr/>
        </p:nvSpPr>
        <p:spPr>
          <a:xfrm>
            <a:off x="9970412" y="6366482"/>
            <a:ext cx="22168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Proprietary. ©TYCHOS 2020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F83072-203B-D84A-A489-0B690E062EF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58400" y="6580704"/>
            <a:ext cx="2088480" cy="30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970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EC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85DDA647-AD41-D745-B424-90C3FC3511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515247"/>
              </p:ext>
            </p:extLst>
          </p:nvPr>
        </p:nvGraphicFramePr>
        <p:xfrm>
          <a:off x="1414358" y="768771"/>
          <a:ext cx="9120912" cy="5124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73B4E24-9999-2C4B-AB21-D2A857B941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6437411"/>
            <a:ext cx="1143000" cy="1905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94F4BA5-AEA3-4442-BD78-FFC65CF92A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70762"/>
            <a:ext cx="1824670" cy="30777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7C3D9CD-1BBA-9B44-9F4F-645DA023990B}"/>
              </a:ext>
            </a:extLst>
          </p:cNvPr>
          <p:cNvSpPr/>
          <p:nvPr/>
        </p:nvSpPr>
        <p:spPr>
          <a:xfrm>
            <a:off x="9970412" y="6366482"/>
            <a:ext cx="22168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Proprietary. ©TYCHOS 2020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C5E0A3-F0CA-A041-A79A-999865CF60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58400" y="6580704"/>
            <a:ext cx="2088480" cy="30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84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EC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D8D143B-43AA-1546-860A-60C09DBF3A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627716"/>
              </p:ext>
            </p:extLst>
          </p:nvPr>
        </p:nvGraphicFramePr>
        <p:xfrm>
          <a:off x="1579564" y="850900"/>
          <a:ext cx="9032873" cy="5156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D084608-47EB-E84A-A8D1-74F24250B5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6437411"/>
            <a:ext cx="1143000" cy="190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F34BCE5-5C75-A942-ACFF-8EDE4B4199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70762"/>
            <a:ext cx="1824670" cy="30777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B74E9B6-9CCA-1040-807D-834DB9BC7980}"/>
              </a:ext>
            </a:extLst>
          </p:cNvPr>
          <p:cNvSpPr/>
          <p:nvPr/>
        </p:nvSpPr>
        <p:spPr>
          <a:xfrm>
            <a:off x="9970412" y="6366482"/>
            <a:ext cx="22168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Proprietary. ©TYCHOS 2020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9F7ED20-843D-7F44-B89C-0440CB8792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58400" y="6580704"/>
            <a:ext cx="2088480" cy="30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445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EC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2E7FB46-9D50-9549-AFC9-748B5B3E66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0293538"/>
              </p:ext>
            </p:extLst>
          </p:nvPr>
        </p:nvGraphicFramePr>
        <p:xfrm>
          <a:off x="1641476" y="804862"/>
          <a:ext cx="8909048" cy="524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BF4DBE9-BC93-5D44-BE6E-495CB00607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6437411"/>
            <a:ext cx="1143000" cy="190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2C9380B-C4C1-EE49-801B-0641680014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70762"/>
            <a:ext cx="1824670" cy="30777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897AFA6-B5AA-9349-9498-E4B44CCFB92F}"/>
              </a:ext>
            </a:extLst>
          </p:cNvPr>
          <p:cNvSpPr/>
          <p:nvPr/>
        </p:nvSpPr>
        <p:spPr>
          <a:xfrm>
            <a:off x="9970412" y="6366482"/>
            <a:ext cx="22168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Proprietary. ©TYCHOS 2020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DD0FB9-90FE-B642-B18C-B14AA3886D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58400" y="6580704"/>
            <a:ext cx="2088480" cy="30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801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EC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E3ADA02-1A16-6A47-84F7-27EC30B1B9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717298"/>
              </p:ext>
            </p:extLst>
          </p:nvPr>
        </p:nvGraphicFramePr>
        <p:xfrm>
          <a:off x="1765589" y="790852"/>
          <a:ext cx="8660823" cy="5276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A6F71D9B-67E3-A84B-B6F4-7E2890E92E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6437411"/>
            <a:ext cx="1143000" cy="190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1874F5B-3A95-9040-810E-369019CCC7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70762"/>
            <a:ext cx="1824670" cy="30777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8EA495C-1E9B-6444-860F-53EE8D8CDF51}"/>
              </a:ext>
            </a:extLst>
          </p:cNvPr>
          <p:cNvSpPr/>
          <p:nvPr/>
        </p:nvSpPr>
        <p:spPr>
          <a:xfrm>
            <a:off x="9970412" y="6366482"/>
            <a:ext cx="22168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Proprietary. ©TYCHOS 2020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FC5C870-CC80-2348-AB50-66E1142F0D2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58400" y="6580704"/>
            <a:ext cx="2088480" cy="30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11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EC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877A9AE-3959-4F41-980F-FBFE746D99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7882968"/>
              </p:ext>
            </p:extLst>
          </p:nvPr>
        </p:nvGraphicFramePr>
        <p:xfrm>
          <a:off x="1679576" y="896144"/>
          <a:ext cx="8832848" cy="5065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02487855-EB76-4F4B-BE0D-F99B9BDEE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6437411"/>
            <a:ext cx="1143000" cy="190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64B9ECE-287B-0B42-B1C8-5778F8BE46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570762"/>
            <a:ext cx="1824670" cy="30777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FFEDE8F-EB9B-6540-957D-CBB71F1CDCE8}"/>
              </a:ext>
            </a:extLst>
          </p:cNvPr>
          <p:cNvSpPr/>
          <p:nvPr/>
        </p:nvSpPr>
        <p:spPr>
          <a:xfrm>
            <a:off x="9970412" y="6366482"/>
            <a:ext cx="22168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Proprietary. ©TYCHOS 2020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5396B37-BD4C-114F-B091-0D5D435B077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58400" y="6580704"/>
            <a:ext cx="2088480" cy="30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082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EC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2487855-EB76-4F4B-BE0D-F99B9BDEEA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6437411"/>
            <a:ext cx="1143000" cy="190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64B9ECE-287B-0B42-B1C8-5778F8BE46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570762"/>
            <a:ext cx="1824670" cy="307776"/>
          </a:xfrm>
          <a:prstGeom prst="rect">
            <a:avLst/>
          </a:prstGeom>
        </p:spPr>
      </p:pic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0952855-46DA-CA44-B5F5-83A95E5F2B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6249498"/>
              </p:ext>
            </p:extLst>
          </p:nvPr>
        </p:nvGraphicFramePr>
        <p:xfrm>
          <a:off x="1771038" y="970517"/>
          <a:ext cx="8649925" cy="4916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DB235FF2-5772-B749-9EB0-3BFA0DDC4D13}"/>
              </a:ext>
            </a:extLst>
          </p:cNvPr>
          <p:cNvSpPr/>
          <p:nvPr/>
        </p:nvSpPr>
        <p:spPr>
          <a:xfrm>
            <a:off x="9970412" y="6366482"/>
            <a:ext cx="221682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Proprietary. ©TYCHOS 2020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D4719A9-095A-C145-A36E-D51D01F41B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58400" y="6580704"/>
            <a:ext cx="2088480" cy="30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52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131</Words>
  <Application>Microsoft Macintosh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Japan Sector Balance Sheets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Japan Sector Balance Sheets</dc:title>
  <dc:creator>Michael Grady</dc:creator>
  <cp:lastModifiedBy>Michael Grady</cp:lastModifiedBy>
  <cp:revision>13</cp:revision>
  <dcterms:created xsi:type="dcterms:W3CDTF">2020-08-24T18:57:13Z</dcterms:created>
  <dcterms:modified xsi:type="dcterms:W3CDTF">2020-09-09T15:22:50Z</dcterms:modified>
</cp:coreProperties>
</file>